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7556500" cy="10699750"/>
  <p:notesSz cx="7556500" cy="10699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310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6922"/>
            <a:ext cx="6428422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FB536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91860"/>
            <a:ext cx="5293995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1">
                <a:solidFill>
                  <a:srgbClr val="2020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562850" cy="10696575"/>
          </a:xfrm>
          <a:custGeom>
            <a:avLst/>
            <a:gdLst/>
            <a:ahLst/>
            <a:cxnLst/>
            <a:rect l="l" t="t" r="r" b="b"/>
            <a:pathLst>
              <a:path w="7562850" h="10696575">
                <a:moveTo>
                  <a:pt x="7562849" y="10696574"/>
                </a:moveTo>
                <a:lnTo>
                  <a:pt x="0" y="10696574"/>
                </a:lnTo>
                <a:lnTo>
                  <a:pt x="0" y="0"/>
                </a:lnTo>
                <a:lnTo>
                  <a:pt x="7562849" y="0"/>
                </a:lnTo>
                <a:lnTo>
                  <a:pt x="7562849" y="1069657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29138" y="2215410"/>
            <a:ext cx="1085850" cy="1084580"/>
          </a:xfrm>
          <a:custGeom>
            <a:avLst/>
            <a:gdLst/>
            <a:ahLst/>
            <a:cxnLst/>
            <a:rect l="l" t="t" r="r" b="b"/>
            <a:pathLst>
              <a:path w="1085850" h="1084579">
                <a:moveTo>
                  <a:pt x="189733" y="179069"/>
                </a:moveTo>
                <a:lnTo>
                  <a:pt x="179093" y="179069"/>
                </a:lnTo>
                <a:lnTo>
                  <a:pt x="179093" y="3809"/>
                </a:lnTo>
                <a:lnTo>
                  <a:pt x="179612" y="2539"/>
                </a:lnTo>
                <a:lnTo>
                  <a:pt x="181690" y="0"/>
                </a:lnTo>
                <a:lnTo>
                  <a:pt x="187136" y="0"/>
                </a:lnTo>
                <a:lnTo>
                  <a:pt x="189213" y="2539"/>
                </a:lnTo>
                <a:lnTo>
                  <a:pt x="189733" y="3809"/>
                </a:lnTo>
                <a:lnTo>
                  <a:pt x="189733" y="179069"/>
                </a:lnTo>
                <a:close/>
              </a:path>
              <a:path w="1085850" h="1084579">
                <a:moveTo>
                  <a:pt x="368853" y="179069"/>
                </a:moveTo>
                <a:lnTo>
                  <a:pt x="358213" y="179069"/>
                </a:lnTo>
                <a:lnTo>
                  <a:pt x="358213" y="3809"/>
                </a:lnTo>
                <a:lnTo>
                  <a:pt x="358733" y="2539"/>
                </a:lnTo>
                <a:lnTo>
                  <a:pt x="360810" y="0"/>
                </a:lnTo>
                <a:lnTo>
                  <a:pt x="366256" y="0"/>
                </a:lnTo>
                <a:lnTo>
                  <a:pt x="368334" y="2539"/>
                </a:lnTo>
                <a:lnTo>
                  <a:pt x="368853" y="3809"/>
                </a:lnTo>
                <a:lnTo>
                  <a:pt x="368853" y="179069"/>
                </a:lnTo>
                <a:close/>
              </a:path>
              <a:path w="1085850" h="1084579">
                <a:moveTo>
                  <a:pt x="547947" y="179069"/>
                </a:moveTo>
                <a:lnTo>
                  <a:pt x="537307" y="179069"/>
                </a:lnTo>
                <a:lnTo>
                  <a:pt x="537307" y="3809"/>
                </a:lnTo>
                <a:lnTo>
                  <a:pt x="537826" y="2539"/>
                </a:lnTo>
                <a:lnTo>
                  <a:pt x="539904" y="0"/>
                </a:lnTo>
                <a:lnTo>
                  <a:pt x="545350" y="0"/>
                </a:lnTo>
                <a:lnTo>
                  <a:pt x="547427" y="2539"/>
                </a:lnTo>
                <a:lnTo>
                  <a:pt x="547947" y="3809"/>
                </a:lnTo>
                <a:lnTo>
                  <a:pt x="547947" y="179069"/>
                </a:lnTo>
                <a:close/>
              </a:path>
              <a:path w="1085850" h="1084579">
                <a:moveTo>
                  <a:pt x="727040" y="179069"/>
                </a:moveTo>
                <a:lnTo>
                  <a:pt x="716401" y="179069"/>
                </a:lnTo>
                <a:lnTo>
                  <a:pt x="716400" y="3809"/>
                </a:lnTo>
                <a:lnTo>
                  <a:pt x="716920" y="2539"/>
                </a:lnTo>
                <a:lnTo>
                  <a:pt x="718997" y="0"/>
                </a:lnTo>
                <a:lnTo>
                  <a:pt x="724443" y="0"/>
                </a:lnTo>
                <a:lnTo>
                  <a:pt x="726521" y="2539"/>
                </a:lnTo>
                <a:lnTo>
                  <a:pt x="727040" y="3809"/>
                </a:lnTo>
                <a:lnTo>
                  <a:pt x="727040" y="179069"/>
                </a:lnTo>
                <a:close/>
              </a:path>
              <a:path w="1085850" h="1084579">
                <a:moveTo>
                  <a:pt x="906161" y="179069"/>
                </a:moveTo>
                <a:lnTo>
                  <a:pt x="895521" y="179069"/>
                </a:lnTo>
                <a:lnTo>
                  <a:pt x="895521" y="3809"/>
                </a:lnTo>
                <a:lnTo>
                  <a:pt x="896040" y="2539"/>
                </a:lnTo>
                <a:lnTo>
                  <a:pt x="898118" y="0"/>
                </a:lnTo>
                <a:lnTo>
                  <a:pt x="903564" y="0"/>
                </a:lnTo>
                <a:lnTo>
                  <a:pt x="905641" y="2539"/>
                </a:lnTo>
                <a:lnTo>
                  <a:pt x="906160" y="3809"/>
                </a:lnTo>
                <a:lnTo>
                  <a:pt x="906161" y="179069"/>
                </a:lnTo>
                <a:close/>
              </a:path>
              <a:path w="1085850" h="1084579">
                <a:moveTo>
                  <a:pt x="1081403" y="189229"/>
                </a:moveTo>
                <a:lnTo>
                  <a:pt x="3850" y="189229"/>
                </a:lnTo>
                <a:lnTo>
                  <a:pt x="2596" y="187959"/>
                </a:lnTo>
                <a:lnTo>
                  <a:pt x="519" y="186689"/>
                </a:lnTo>
                <a:lnTo>
                  <a:pt x="0" y="185419"/>
                </a:lnTo>
                <a:lnTo>
                  <a:pt x="0" y="182879"/>
                </a:lnTo>
                <a:lnTo>
                  <a:pt x="519" y="181609"/>
                </a:lnTo>
                <a:lnTo>
                  <a:pt x="2596" y="179069"/>
                </a:lnTo>
                <a:lnTo>
                  <a:pt x="1082657" y="179069"/>
                </a:lnTo>
                <a:lnTo>
                  <a:pt x="1084735" y="181609"/>
                </a:lnTo>
                <a:lnTo>
                  <a:pt x="1085254" y="182879"/>
                </a:lnTo>
                <a:lnTo>
                  <a:pt x="1085254" y="185419"/>
                </a:lnTo>
                <a:lnTo>
                  <a:pt x="1084735" y="186689"/>
                </a:lnTo>
                <a:lnTo>
                  <a:pt x="1082657" y="187959"/>
                </a:lnTo>
                <a:lnTo>
                  <a:pt x="1081403" y="189229"/>
                </a:lnTo>
                <a:close/>
              </a:path>
              <a:path w="1085850" h="1084579">
                <a:moveTo>
                  <a:pt x="189733" y="358139"/>
                </a:moveTo>
                <a:lnTo>
                  <a:pt x="179093" y="358139"/>
                </a:lnTo>
                <a:lnTo>
                  <a:pt x="179093" y="189229"/>
                </a:lnTo>
                <a:lnTo>
                  <a:pt x="189733" y="189229"/>
                </a:lnTo>
                <a:lnTo>
                  <a:pt x="189733" y="358139"/>
                </a:lnTo>
                <a:close/>
              </a:path>
              <a:path w="1085850" h="1084579">
                <a:moveTo>
                  <a:pt x="368853" y="358139"/>
                </a:moveTo>
                <a:lnTo>
                  <a:pt x="358213" y="358139"/>
                </a:lnTo>
                <a:lnTo>
                  <a:pt x="358213" y="189229"/>
                </a:lnTo>
                <a:lnTo>
                  <a:pt x="368853" y="189229"/>
                </a:lnTo>
                <a:lnTo>
                  <a:pt x="368853" y="358139"/>
                </a:lnTo>
                <a:close/>
              </a:path>
              <a:path w="1085850" h="1084579">
                <a:moveTo>
                  <a:pt x="547947" y="358139"/>
                </a:moveTo>
                <a:lnTo>
                  <a:pt x="537307" y="358139"/>
                </a:lnTo>
                <a:lnTo>
                  <a:pt x="537307" y="189229"/>
                </a:lnTo>
                <a:lnTo>
                  <a:pt x="547947" y="189229"/>
                </a:lnTo>
                <a:lnTo>
                  <a:pt x="547947" y="358139"/>
                </a:lnTo>
                <a:close/>
              </a:path>
              <a:path w="1085850" h="1084579">
                <a:moveTo>
                  <a:pt x="727040" y="358139"/>
                </a:moveTo>
                <a:lnTo>
                  <a:pt x="716401" y="358139"/>
                </a:lnTo>
                <a:lnTo>
                  <a:pt x="716401" y="189229"/>
                </a:lnTo>
                <a:lnTo>
                  <a:pt x="727040" y="189229"/>
                </a:lnTo>
                <a:lnTo>
                  <a:pt x="727040" y="358139"/>
                </a:lnTo>
                <a:close/>
              </a:path>
              <a:path w="1085850" h="1084579">
                <a:moveTo>
                  <a:pt x="906161" y="358139"/>
                </a:moveTo>
                <a:lnTo>
                  <a:pt x="895521" y="358139"/>
                </a:lnTo>
                <a:lnTo>
                  <a:pt x="895521" y="189229"/>
                </a:lnTo>
                <a:lnTo>
                  <a:pt x="906161" y="189229"/>
                </a:lnTo>
                <a:lnTo>
                  <a:pt x="906161" y="358139"/>
                </a:lnTo>
                <a:close/>
              </a:path>
              <a:path w="1085850" h="1084579">
                <a:moveTo>
                  <a:pt x="1082657" y="368299"/>
                </a:moveTo>
                <a:lnTo>
                  <a:pt x="2596" y="368299"/>
                </a:lnTo>
                <a:lnTo>
                  <a:pt x="519" y="365759"/>
                </a:lnTo>
                <a:lnTo>
                  <a:pt x="0" y="364489"/>
                </a:lnTo>
                <a:lnTo>
                  <a:pt x="0" y="361949"/>
                </a:lnTo>
                <a:lnTo>
                  <a:pt x="519" y="360679"/>
                </a:lnTo>
                <a:lnTo>
                  <a:pt x="2596" y="358139"/>
                </a:lnTo>
                <a:lnTo>
                  <a:pt x="1082657" y="358139"/>
                </a:lnTo>
                <a:lnTo>
                  <a:pt x="1084735" y="360679"/>
                </a:lnTo>
                <a:lnTo>
                  <a:pt x="1085254" y="361949"/>
                </a:lnTo>
                <a:lnTo>
                  <a:pt x="1085254" y="364489"/>
                </a:lnTo>
                <a:lnTo>
                  <a:pt x="1084735" y="365759"/>
                </a:lnTo>
                <a:lnTo>
                  <a:pt x="1082657" y="368299"/>
                </a:lnTo>
                <a:close/>
              </a:path>
              <a:path w="1085850" h="1084579">
                <a:moveTo>
                  <a:pt x="189733" y="537209"/>
                </a:moveTo>
                <a:lnTo>
                  <a:pt x="179093" y="537209"/>
                </a:lnTo>
                <a:lnTo>
                  <a:pt x="179093" y="368299"/>
                </a:lnTo>
                <a:lnTo>
                  <a:pt x="189733" y="368299"/>
                </a:lnTo>
                <a:lnTo>
                  <a:pt x="189733" y="537209"/>
                </a:lnTo>
                <a:close/>
              </a:path>
              <a:path w="1085850" h="1084579">
                <a:moveTo>
                  <a:pt x="368853" y="537209"/>
                </a:moveTo>
                <a:lnTo>
                  <a:pt x="358213" y="537209"/>
                </a:lnTo>
                <a:lnTo>
                  <a:pt x="358213" y="368299"/>
                </a:lnTo>
                <a:lnTo>
                  <a:pt x="368853" y="368299"/>
                </a:lnTo>
                <a:lnTo>
                  <a:pt x="368853" y="537209"/>
                </a:lnTo>
                <a:close/>
              </a:path>
              <a:path w="1085850" h="1084579">
                <a:moveTo>
                  <a:pt x="547947" y="537209"/>
                </a:moveTo>
                <a:lnTo>
                  <a:pt x="537307" y="537209"/>
                </a:lnTo>
                <a:lnTo>
                  <a:pt x="537307" y="368299"/>
                </a:lnTo>
                <a:lnTo>
                  <a:pt x="547947" y="368299"/>
                </a:lnTo>
                <a:lnTo>
                  <a:pt x="547947" y="537209"/>
                </a:lnTo>
                <a:close/>
              </a:path>
              <a:path w="1085850" h="1084579">
                <a:moveTo>
                  <a:pt x="727040" y="537209"/>
                </a:moveTo>
                <a:lnTo>
                  <a:pt x="716401" y="537209"/>
                </a:lnTo>
                <a:lnTo>
                  <a:pt x="716401" y="368299"/>
                </a:lnTo>
                <a:lnTo>
                  <a:pt x="727040" y="368299"/>
                </a:lnTo>
                <a:lnTo>
                  <a:pt x="727040" y="537209"/>
                </a:lnTo>
                <a:close/>
              </a:path>
              <a:path w="1085850" h="1084579">
                <a:moveTo>
                  <a:pt x="906161" y="537209"/>
                </a:moveTo>
                <a:lnTo>
                  <a:pt x="895521" y="537209"/>
                </a:lnTo>
                <a:lnTo>
                  <a:pt x="895521" y="368299"/>
                </a:lnTo>
                <a:lnTo>
                  <a:pt x="906161" y="368299"/>
                </a:lnTo>
                <a:lnTo>
                  <a:pt x="906161" y="537209"/>
                </a:lnTo>
                <a:close/>
              </a:path>
              <a:path w="1085850" h="1084579">
                <a:moveTo>
                  <a:pt x="1082657" y="547369"/>
                </a:moveTo>
                <a:lnTo>
                  <a:pt x="2596" y="547369"/>
                </a:lnTo>
                <a:lnTo>
                  <a:pt x="519" y="544829"/>
                </a:lnTo>
                <a:lnTo>
                  <a:pt x="0" y="543559"/>
                </a:lnTo>
                <a:lnTo>
                  <a:pt x="0" y="541019"/>
                </a:lnTo>
                <a:lnTo>
                  <a:pt x="519" y="539749"/>
                </a:lnTo>
                <a:lnTo>
                  <a:pt x="2596" y="537209"/>
                </a:lnTo>
                <a:lnTo>
                  <a:pt x="1082657" y="537209"/>
                </a:lnTo>
                <a:lnTo>
                  <a:pt x="1084735" y="539749"/>
                </a:lnTo>
                <a:lnTo>
                  <a:pt x="1085254" y="541019"/>
                </a:lnTo>
                <a:lnTo>
                  <a:pt x="1085254" y="543559"/>
                </a:lnTo>
                <a:lnTo>
                  <a:pt x="1084735" y="544829"/>
                </a:lnTo>
                <a:lnTo>
                  <a:pt x="1082657" y="547369"/>
                </a:lnTo>
                <a:close/>
              </a:path>
              <a:path w="1085850" h="1084579">
                <a:moveTo>
                  <a:pt x="189733" y="716279"/>
                </a:moveTo>
                <a:lnTo>
                  <a:pt x="179093" y="716279"/>
                </a:lnTo>
                <a:lnTo>
                  <a:pt x="179093" y="547369"/>
                </a:lnTo>
                <a:lnTo>
                  <a:pt x="189733" y="547369"/>
                </a:lnTo>
                <a:lnTo>
                  <a:pt x="189733" y="716279"/>
                </a:lnTo>
                <a:close/>
              </a:path>
              <a:path w="1085850" h="1084579">
                <a:moveTo>
                  <a:pt x="368853" y="716279"/>
                </a:moveTo>
                <a:lnTo>
                  <a:pt x="358213" y="716279"/>
                </a:lnTo>
                <a:lnTo>
                  <a:pt x="358213" y="547369"/>
                </a:lnTo>
                <a:lnTo>
                  <a:pt x="368853" y="547369"/>
                </a:lnTo>
                <a:lnTo>
                  <a:pt x="368853" y="716279"/>
                </a:lnTo>
                <a:close/>
              </a:path>
              <a:path w="1085850" h="1084579">
                <a:moveTo>
                  <a:pt x="547947" y="716279"/>
                </a:moveTo>
                <a:lnTo>
                  <a:pt x="537307" y="716279"/>
                </a:lnTo>
                <a:lnTo>
                  <a:pt x="537307" y="547369"/>
                </a:lnTo>
                <a:lnTo>
                  <a:pt x="547947" y="547369"/>
                </a:lnTo>
                <a:lnTo>
                  <a:pt x="547947" y="716279"/>
                </a:lnTo>
                <a:close/>
              </a:path>
              <a:path w="1085850" h="1084579">
                <a:moveTo>
                  <a:pt x="727040" y="716279"/>
                </a:moveTo>
                <a:lnTo>
                  <a:pt x="716401" y="716279"/>
                </a:lnTo>
                <a:lnTo>
                  <a:pt x="716401" y="547369"/>
                </a:lnTo>
                <a:lnTo>
                  <a:pt x="727040" y="547369"/>
                </a:lnTo>
                <a:lnTo>
                  <a:pt x="727040" y="716279"/>
                </a:lnTo>
                <a:close/>
              </a:path>
              <a:path w="1085850" h="1084579">
                <a:moveTo>
                  <a:pt x="906161" y="716279"/>
                </a:moveTo>
                <a:lnTo>
                  <a:pt x="895521" y="716279"/>
                </a:lnTo>
                <a:lnTo>
                  <a:pt x="895521" y="547369"/>
                </a:lnTo>
                <a:lnTo>
                  <a:pt x="906161" y="547369"/>
                </a:lnTo>
                <a:lnTo>
                  <a:pt x="906161" y="716279"/>
                </a:lnTo>
                <a:close/>
              </a:path>
              <a:path w="1085850" h="1084579">
                <a:moveTo>
                  <a:pt x="1082657" y="726439"/>
                </a:moveTo>
                <a:lnTo>
                  <a:pt x="2596" y="726439"/>
                </a:lnTo>
                <a:lnTo>
                  <a:pt x="519" y="723899"/>
                </a:lnTo>
                <a:lnTo>
                  <a:pt x="0" y="722629"/>
                </a:lnTo>
                <a:lnTo>
                  <a:pt x="0" y="720089"/>
                </a:lnTo>
                <a:lnTo>
                  <a:pt x="519" y="718819"/>
                </a:lnTo>
                <a:lnTo>
                  <a:pt x="2596" y="716279"/>
                </a:lnTo>
                <a:lnTo>
                  <a:pt x="1082657" y="716279"/>
                </a:lnTo>
                <a:lnTo>
                  <a:pt x="1084735" y="718819"/>
                </a:lnTo>
                <a:lnTo>
                  <a:pt x="1085254" y="720089"/>
                </a:lnTo>
                <a:lnTo>
                  <a:pt x="1085254" y="722629"/>
                </a:lnTo>
                <a:lnTo>
                  <a:pt x="1084735" y="723899"/>
                </a:lnTo>
                <a:lnTo>
                  <a:pt x="1082657" y="726439"/>
                </a:lnTo>
                <a:close/>
              </a:path>
              <a:path w="1085850" h="1084579">
                <a:moveTo>
                  <a:pt x="189733" y="895349"/>
                </a:moveTo>
                <a:lnTo>
                  <a:pt x="179093" y="895349"/>
                </a:lnTo>
                <a:lnTo>
                  <a:pt x="179093" y="726439"/>
                </a:lnTo>
                <a:lnTo>
                  <a:pt x="189733" y="726439"/>
                </a:lnTo>
                <a:lnTo>
                  <a:pt x="189733" y="895349"/>
                </a:lnTo>
                <a:close/>
              </a:path>
              <a:path w="1085850" h="1084579">
                <a:moveTo>
                  <a:pt x="368853" y="895349"/>
                </a:moveTo>
                <a:lnTo>
                  <a:pt x="358213" y="895349"/>
                </a:lnTo>
                <a:lnTo>
                  <a:pt x="358213" y="726439"/>
                </a:lnTo>
                <a:lnTo>
                  <a:pt x="368853" y="726439"/>
                </a:lnTo>
                <a:lnTo>
                  <a:pt x="368853" y="895349"/>
                </a:lnTo>
                <a:close/>
              </a:path>
              <a:path w="1085850" h="1084579">
                <a:moveTo>
                  <a:pt x="547947" y="895349"/>
                </a:moveTo>
                <a:lnTo>
                  <a:pt x="537307" y="895349"/>
                </a:lnTo>
                <a:lnTo>
                  <a:pt x="537307" y="726439"/>
                </a:lnTo>
                <a:lnTo>
                  <a:pt x="547947" y="726439"/>
                </a:lnTo>
                <a:lnTo>
                  <a:pt x="547947" y="895349"/>
                </a:lnTo>
                <a:close/>
              </a:path>
              <a:path w="1085850" h="1084579">
                <a:moveTo>
                  <a:pt x="727040" y="895349"/>
                </a:moveTo>
                <a:lnTo>
                  <a:pt x="716401" y="895349"/>
                </a:lnTo>
                <a:lnTo>
                  <a:pt x="716401" y="726439"/>
                </a:lnTo>
                <a:lnTo>
                  <a:pt x="727040" y="726439"/>
                </a:lnTo>
                <a:lnTo>
                  <a:pt x="727040" y="895349"/>
                </a:lnTo>
                <a:close/>
              </a:path>
              <a:path w="1085850" h="1084579">
                <a:moveTo>
                  <a:pt x="906161" y="895349"/>
                </a:moveTo>
                <a:lnTo>
                  <a:pt x="895521" y="895349"/>
                </a:lnTo>
                <a:lnTo>
                  <a:pt x="895521" y="726439"/>
                </a:lnTo>
                <a:lnTo>
                  <a:pt x="906161" y="726439"/>
                </a:lnTo>
                <a:lnTo>
                  <a:pt x="906161" y="895349"/>
                </a:lnTo>
                <a:close/>
              </a:path>
              <a:path w="1085850" h="1084579">
                <a:moveTo>
                  <a:pt x="1082657" y="905509"/>
                </a:moveTo>
                <a:lnTo>
                  <a:pt x="2596" y="905509"/>
                </a:lnTo>
                <a:lnTo>
                  <a:pt x="519" y="902969"/>
                </a:lnTo>
                <a:lnTo>
                  <a:pt x="0" y="901699"/>
                </a:lnTo>
                <a:lnTo>
                  <a:pt x="0" y="899159"/>
                </a:lnTo>
                <a:lnTo>
                  <a:pt x="519" y="897889"/>
                </a:lnTo>
                <a:lnTo>
                  <a:pt x="2596" y="895349"/>
                </a:lnTo>
                <a:lnTo>
                  <a:pt x="1082657" y="895349"/>
                </a:lnTo>
                <a:lnTo>
                  <a:pt x="1084735" y="897889"/>
                </a:lnTo>
                <a:lnTo>
                  <a:pt x="1085254" y="899159"/>
                </a:lnTo>
                <a:lnTo>
                  <a:pt x="1085254" y="901699"/>
                </a:lnTo>
                <a:lnTo>
                  <a:pt x="1084735" y="902969"/>
                </a:lnTo>
                <a:lnTo>
                  <a:pt x="1082657" y="905509"/>
                </a:lnTo>
                <a:close/>
              </a:path>
              <a:path w="1085850" h="1084579">
                <a:moveTo>
                  <a:pt x="187136" y="1084579"/>
                </a:moveTo>
                <a:lnTo>
                  <a:pt x="181690" y="1084579"/>
                </a:lnTo>
                <a:lnTo>
                  <a:pt x="179612" y="1082039"/>
                </a:lnTo>
                <a:lnTo>
                  <a:pt x="179093" y="1080769"/>
                </a:lnTo>
                <a:lnTo>
                  <a:pt x="179093" y="905509"/>
                </a:lnTo>
                <a:lnTo>
                  <a:pt x="189733" y="905509"/>
                </a:lnTo>
                <a:lnTo>
                  <a:pt x="189733" y="1080769"/>
                </a:lnTo>
                <a:lnTo>
                  <a:pt x="189213" y="1082039"/>
                </a:lnTo>
                <a:lnTo>
                  <a:pt x="187136" y="1084579"/>
                </a:lnTo>
                <a:close/>
              </a:path>
              <a:path w="1085850" h="1084579">
                <a:moveTo>
                  <a:pt x="366256" y="1084579"/>
                </a:moveTo>
                <a:lnTo>
                  <a:pt x="360810" y="1084579"/>
                </a:lnTo>
                <a:lnTo>
                  <a:pt x="358733" y="1082039"/>
                </a:lnTo>
                <a:lnTo>
                  <a:pt x="358213" y="1080769"/>
                </a:lnTo>
                <a:lnTo>
                  <a:pt x="358213" y="905509"/>
                </a:lnTo>
                <a:lnTo>
                  <a:pt x="368853" y="905509"/>
                </a:lnTo>
                <a:lnTo>
                  <a:pt x="368853" y="1080769"/>
                </a:lnTo>
                <a:lnTo>
                  <a:pt x="368334" y="1082039"/>
                </a:lnTo>
                <a:lnTo>
                  <a:pt x="366256" y="1084579"/>
                </a:lnTo>
                <a:close/>
              </a:path>
              <a:path w="1085850" h="1084579">
                <a:moveTo>
                  <a:pt x="545350" y="1084579"/>
                </a:moveTo>
                <a:lnTo>
                  <a:pt x="539904" y="1084579"/>
                </a:lnTo>
                <a:lnTo>
                  <a:pt x="537826" y="1082039"/>
                </a:lnTo>
                <a:lnTo>
                  <a:pt x="537307" y="1080769"/>
                </a:lnTo>
                <a:lnTo>
                  <a:pt x="537307" y="905509"/>
                </a:lnTo>
                <a:lnTo>
                  <a:pt x="547947" y="905509"/>
                </a:lnTo>
                <a:lnTo>
                  <a:pt x="547947" y="1080769"/>
                </a:lnTo>
                <a:lnTo>
                  <a:pt x="547427" y="1082039"/>
                </a:lnTo>
                <a:lnTo>
                  <a:pt x="545350" y="1084579"/>
                </a:lnTo>
                <a:close/>
              </a:path>
              <a:path w="1085850" h="1084579">
                <a:moveTo>
                  <a:pt x="724443" y="1084579"/>
                </a:moveTo>
                <a:lnTo>
                  <a:pt x="718997" y="1084579"/>
                </a:lnTo>
                <a:lnTo>
                  <a:pt x="716920" y="1082039"/>
                </a:lnTo>
                <a:lnTo>
                  <a:pt x="716401" y="1080769"/>
                </a:lnTo>
                <a:lnTo>
                  <a:pt x="716401" y="905509"/>
                </a:lnTo>
                <a:lnTo>
                  <a:pt x="727040" y="905509"/>
                </a:lnTo>
                <a:lnTo>
                  <a:pt x="727040" y="1080769"/>
                </a:lnTo>
                <a:lnTo>
                  <a:pt x="726521" y="1082039"/>
                </a:lnTo>
                <a:lnTo>
                  <a:pt x="724443" y="1084579"/>
                </a:lnTo>
                <a:close/>
              </a:path>
              <a:path w="1085850" h="1084579">
                <a:moveTo>
                  <a:pt x="903564" y="1084579"/>
                </a:moveTo>
                <a:lnTo>
                  <a:pt x="898118" y="1084579"/>
                </a:lnTo>
                <a:lnTo>
                  <a:pt x="896040" y="1082039"/>
                </a:lnTo>
                <a:lnTo>
                  <a:pt x="895521" y="1080769"/>
                </a:lnTo>
                <a:lnTo>
                  <a:pt x="895521" y="905509"/>
                </a:lnTo>
                <a:lnTo>
                  <a:pt x="906161" y="905509"/>
                </a:lnTo>
                <a:lnTo>
                  <a:pt x="906160" y="1080769"/>
                </a:lnTo>
                <a:lnTo>
                  <a:pt x="905641" y="1082039"/>
                </a:lnTo>
                <a:lnTo>
                  <a:pt x="903564" y="1084579"/>
                </a:lnTo>
                <a:close/>
              </a:path>
            </a:pathLst>
          </a:custGeom>
          <a:solidFill>
            <a:srgbClr val="65D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73678" y="2816633"/>
            <a:ext cx="4629150" cy="3284220"/>
          </a:xfrm>
          <a:custGeom>
            <a:avLst/>
            <a:gdLst/>
            <a:ahLst/>
            <a:cxnLst/>
            <a:rect l="l" t="t" r="r" b="b"/>
            <a:pathLst>
              <a:path w="4629150" h="3284220">
                <a:moveTo>
                  <a:pt x="4478978" y="3283637"/>
                </a:moveTo>
                <a:lnTo>
                  <a:pt x="4416753" y="3239069"/>
                </a:lnTo>
                <a:lnTo>
                  <a:pt x="4377577" y="3226305"/>
                </a:lnTo>
                <a:lnTo>
                  <a:pt x="4336372" y="3219504"/>
                </a:lnTo>
                <a:lnTo>
                  <a:pt x="4295054" y="3217630"/>
                </a:lnTo>
                <a:lnTo>
                  <a:pt x="4269482" y="3204626"/>
                </a:lnTo>
                <a:lnTo>
                  <a:pt x="4220693" y="3184437"/>
                </a:lnTo>
                <a:lnTo>
                  <a:pt x="4172895" y="3176565"/>
                </a:lnTo>
                <a:lnTo>
                  <a:pt x="4125427" y="3179400"/>
                </a:lnTo>
                <a:lnTo>
                  <a:pt x="4077630" y="3191330"/>
                </a:lnTo>
                <a:lnTo>
                  <a:pt x="4028840" y="3210746"/>
                </a:lnTo>
                <a:lnTo>
                  <a:pt x="4002727" y="3223183"/>
                </a:lnTo>
                <a:lnTo>
                  <a:pt x="3975250" y="3236564"/>
                </a:lnTo>
                <a:lnTo>
                  <a:pt x="3946729" y="3249657"/>
                </a:lnTo>
                <a:lnTo>
                  <a:pt x="3917480" y="3261234"/>
                </a:lnTo>
                <a:lnTo>
                  <a:pt x="3887491" y="3263051"/>
                </a:lnTo>
                <a:lnTo>
                  <a:pt x="3857470" y="3263884"/>
                </a:lnTo>
                <a:lnTo>
                  <a:pt x="3827593" y="3263201"/>
                </a:lnTo>
                <a:lnTo>
                  <a:pt x="3798034" y="3260469"/>
                </a:lnTo>
                <a:lnTo>
                  <a:pt x="3782693" y="3258133"/>
                </a:lnTo>
                <a:lnTo>
                  <a:pt x="3767435" y="3255224"/>
                </a:lnTo>
                <a:lnTo>
                  <a:pt x="3725188" y="3238280"/>
                </a:lnTo>
                <a:lnTo>
                  <a:pt x="3683220" y="3223357"/>
                </a:lnTo>
                <a:lnTo>
                  <a:pt x="3640628" y="3212183"/>
                </a:lnTo>
                <a:lnTo>
                  <a:pt x="3596509" y="3206492"/>
                </a:lnTo>
                <a:lnTo>
                  <a:pt x="3549961" y="3208013"/>
                </a:lnTo>
                <a:lnTo>
                  <a:pt x="3503212" y="3205286"/>
                </a:lnTo>
                <a:lnTo>
                  <a:pt x="3456479" y="3205843"/>
                </a:lnTo>
                <a:lnTo>
                  <a:pt x="3409777" y="3209610"/>
                </a:lnTo>
                <a:lnTo>
                  <a:pt x="3363123" y="3216514"/>
                </a:lnTo>
                <a:lnTo>
                  <a:pt x="3316531" y="3226482"/>
                </a:lnTo>
                <a:lnTo>
                  <a:pt x="3294237" y="3232492"/>
                </a:lnTo>
                <a:lnTo>
                  <a:pt x="3241294" y="3220447"/>
                </a:lnTo>
                <a:lnTo>
                  <a:pt x="3188236" y="3213133"/>
                </a:lnTo>
                <a:lnTo>
                  <a:pt x="3134973" y="3210508"/>
                </a:lnTo>
                <a:lnTo>
                  <a:pt x="3081416" y="3212531"/>
                </a:lnTo>
                <a:lnTo>
                  <a:pt x="3027477" y="3219160"/>
                </a:lnTo>
                <a:lnTo>
                  <a:pt x="3010429" y="3222220"/>
                </a:lnTo>
                <a:lnTo>
                  <a:pt x="2967187" y="3207825"/>
                </a:lnTo>
                <a:lnTo>
                  <a:pt x="2922478" y="3204656"/>
                </a:lnTo>
                <a:lnTo>
                  <a:pt x="2876351" y="3209591"/>
                </a:lnTo>
                <a:lnTo>
                  <a:pt x="2828861" y="3219509"/>
                </a:lnTo>
                <a:lnTo>
                  <a:pt x="2780059" y="3231290"/>
                </a:lnTo>
                <a:lnTo>
                  <a:pt x="2744460" y="3239631"/>
                </a:lnTo>
                <a:lnTo>
                  <a:pt x="2708370" y="3246221"/>
                </a:lnTo>
                <a:lnTo>
                  <a:pt x="2672115" y="3248487"/>
                </a:lnTo>
                <a:lnTo>
                  <a:pt x="2636024" y="3243858"/>
                </a:lnTo>
                <a:lnTo>
                  <a:pt x="2595091" y="3231116"/>
                </a:lnTo>
                <a:lnTo>
                  <a:pt x="2554936" y="3216510"/>
                </a:lnTo>
                <a:lnTo>
                  <a:pt x="2514125" y="3204485"/>
                </a:lnTo>
                <a:lnTo>
                  <a:pt x="2471225" y="3199489"/>
                </a:lnTo>
                <a:lnTo>
                  <a:pt x="2454868" y="3200028"/>
                </a:lnTo>
                <a:lnTo>
                  <a:pt x="2438891" y="3201592"/>
                </a:lnTo>
                <a:lnTo>
                  <a:pt x="2423261" y="3204099"/>
                </a:lnTo>
                <a:lnTo>
                  <a:pt x="2407950" y="3207466"/>
                </a:lnTo>
                <a:lnTo>
                  <a:pt x="2372909" y="3205947"/>
                </a:lnTo>
                <a:lnTo>
                  <a:pt x="2337776" y="3206046"/>
                </a:lnTo>
                <a:lnTo>
                  <a:pt x="2302541" y="3207866"/>
                </a:lnTo>
                <a:lnTo>
                  <a:pt x="2267193" y="3211510"/>
                </a:lnTo>
                <a:lnTo>
                  <a:pt x="2212139" y="3218800"/>
                </a:lnTo>
                <a:lnTo>
                  <a:pt x="2157500" y="3224898"/>
                </a:lnTo>
                <a:lnTo>
                  <a:pt x="2103034" y="3227593"/>
                </a:lnTo>
                <a:lnTo>
                  <a:pt x="2048500" y="3224669"/>
                </a:lnTo>
                <a:lnTo>
                  <a:pt x="1993656" y="3213914"/>
                </a:lnTo>
                <a:lnTo>
                  <a:pt x="1945664" y="3197763"/>
                </a:lnTo>
                <a:lnTo>
                  <a:pt x="1895999" y="3179650"/>
                </a:lnTo>
                <a:lnTo>
                  <a:pt x="1845479" y="3165744"/>
                </a:lnTo>
                <a:lnTo>
                  <a:pt x="1794922" y="3162213"/>
                </a:lnTo>
                <a:lnTo>
                  <a:pt x="1745146" y="3175228"/>
                </a:lnTo>
                <a:lnTo>
                  <a:pt x="1726428" y="3187466"/>
                </a:lnTo>
                <a:lnTo>
                  <a:pt x="1691450" y="3218089"/>
                </a:lnTo>
                <a:lnTo>
                  <a:pt x="1674330" y="3228667"/>
                </a:lnTo>
                <a:lnTo>
                  <a:pt x="1650150" y="3231101"/>
                </a:lnTo>
                <a:lnTo>
                  <a:pt x="1621205" y="3225348"/>
                </a:lnTo>
                <a:lnTo>
                  <a:pt x="1592158" y="3216665"/>
                </a:lnTo>
                <a:lnTo>
                  <a:pt x="1567670" y="3210308"/>
                </a:lnTo>
                <a:lnTo>
                  <a:pt x="1543348" y="3207420"/>
                </a:lnTo>
                <a:lnTo>
                  <a:pt x="1519230" y="3206387"/>
                </a:lnTo>
                <a:lnTo>
                  <a:pt x="1470626" y="3206483"/>
                </a:lnTo>
                <a:lnTo>
                  <a:pt x="1456693" y="3206232"/>
                </a:lnTo>
                <a:lnTo>
                  <a:pt x="1448332" y="3204147"/>
                </a:lnTo>
                <a:lnTo>
                  <a:pt x="1442103" y="3197984"/>
                </a:lnTo>
                <a:lnTo>
                  <a:pt x="1434563" y="3185500"/>
                </a:lnTo>
                <a:lnTo>
                  <a:pt x="1406697" y="3138143"/>
                </a:lnTo>
                <a:lnTo>
                  <a:pt x="1375481" y="3095888"/>
                </a:lnTo>
                <a:lnTo>
                  <a:pt x="1336131" y="3062649"/>
                </a:lnTo>
                <a:lnTo>
                  <a:pt x="1283861" y="3042339"/>
                </a:lnTo>
                <a:lnTo>
                  <a:pt x="1231267" y="3039337"/>
                </a:lnTo>
                <a:lnTo>
                  <a:pt x="1181909" y="3050503"/>
                </a:lnTo>
                <a:lnTo>
                  <a:pt x="1135746" y="3072459"/>
                </a:lnTo>
                <a:lnTo>
                  <a:pt x="1092736" y="3101828"/>
                </a:lnTo>
                <a:lnTo>
                  <a:pt x="1052836" y="3135230"/>
                </a:lnTo>
                <a:lnTo>
                  <a:pt x="1022032" y="3163152"/>
                </a:lnTo>
                <a:lnTo>
                  <a:pt x="1006624" y="3176570"/>
                </a:lnTo>
                <a:lnTo>
                  <a:pt x="990654" y="3189434"/>
                </a:lnTo>
                <a:lnTo>
                  <a:pt x="979616" y="3188342"/>
                </a:lnTo>
                <a:lnTo>
                  <a:pt x="973824" y="3188232"/>
                </a:lnTo>
                <a:lnTo>
                  <a:pt x="964974" y="3188350"/>
                </a:lnTo>
                <a:lnTo>
                  <a:pt x="956134" y="3189011"/>
                </a:lnTo>
                <a:lnTo>
                  <a:pt x="947315" y="3190184"/>
                </a:lnTo>
                <a:lnTo>
                  <a:pt x="938526" y="3191839"/>
                </a:lnTo>
                <a:lnTo>
                  <a:pt x="901033" y="3154633"/>
                </a:lnTo>
                <a:lnTo>
                  <a:pt x="859658" y="3128432"/>
                </a:lnTo>
                <a:lnTo>
                  <a:pt x="814244" y="3112911"/>
                </a:lnTo>
                <a:lnTo>
                  <a:pt x="764634" y="3107745"/>
                </a:lnTo>
                <a:lnTo>
                  <a:pt x="710670" y="3112608"/>
                </a:lnTo>
                <a:lnTo>
                  <a:pt x="674857" y="3120584"/>
                </a:lnTo>
                <a:lnTo>
                  <a:pt x="639403" y="3130271"/>
                </a:lnTo>
                <a:lnTo>
                  <a:pt x="603847" y="3139241"/>
                </a:lnTo>
                <a:lnTo>
                  <a:pt x="567727" y="3145065"/>
                </a:lnTo>
                <a:lnTo>
                  <a:pt x="527233" y="3146959"/>
                </a:lnTo>
                <a:lnTo>
                  <a:pt x="486625" y="3146117"/>
                </a:lnTo>
                <a:lnTo>
                  <a:pt x="445998" y="3144312"/>
                </a:lnTo>
                <a:lnTo>
                  <a:pt x="405441" y="3143317"/>
                </a:lnTo>
                <a:lnTo>
                  <a:pt x="351046" y="3146034"/>
                </a:lnTo>
                <a:lnTo>
                  <a:pt x="297801" y="3153468"/>
                </a:lnTo>
                <a:lnTo>
                  <a:pt x="245382" y="3164545"/>
                </a:lnTo>
                <a:lnTo>
                  <a:pt x="193464" y="3178190"/>
                </a:lnTo>
                <a:lnTo>
                  <a:pt x="141722" y="3193329"/>
                </a:lnTo>
                <a:lnTo>
                  <a:pt x="89831" y="3208887"/>
                </a:lnTo>
                <a:lnTo>
                  <a:pt x="67481" y="3215097"/>
                </a:lnTo>
                <a:lnTo>
                  <a:pt x="45038" y="3220621"/>
                </a:lnTo>
                <a:lnTo>
                  <a:pt x="0" y="3230634"/>
                </a:lnTo>
                <a:lnTo>
                  <a:pt x="0" y="0"/>
                </a:lnTo>
                <a:lnTo>
                  <a:pt x="4628822" y="0"/>
                </a:lnTo>
                <a:lnTo>
                  <a:pt x="4628822" y="3206767"/>
                </a:lnTo>
                <a:lnTo>
                  <a:pt x="4602581" y="3207720"/>
                </a:lnTo>
                <a:lnTo>
                  <a:pt x="4572470" y="3217002"/>
                </a:lnTo>
                <a:lnTo>
                  <a:pt x="4544080" y="3232226"/>
                </a:lnTo>
                <a:lnTo>
                  <a:pt x="4518211" y="3251180"/>
                </a:lnTo>
                <a:lnTo>
                  <a:pt x="4509776" y="3259494"/>
                </a:lnTo>
                <a:lnTo>
                  <a:pt x="4499906" y="3269909"/>
                </a:lnTo>
                <a:lnTo>
                  <a:pt x="4489381" y="3279073"/>
                </a:lnTo>
                <a:lnTo>
                  <a:pt x="4478978" y="3283637"/>
                </a:lnTo>
                <a:close/>
              </a:path>
            </a:pathLst>
          </a:custGeom>
          <a:solidFill>
            <a:srgbClr val="98BD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6609" y="3198252"/>
            <a:ext cx="4328160" cy="2371725"/>
          </a:xfrm>
          <a:custGeom>
            <a:avLst/>
            <a:gdLst/>
            <a:ahLst/>
            <a:cxnLst/>
            <a:rect l="l" t="t" r="r" b="b"/>
            <a:pathLst>
              <a:path w="4328160" h="2371725">
                <a:moveTo>
                  <a:pt x="4327626" y="2338667"/>
                </a:moveTo>
                <a:lnTo>
                  <a:pt x="0" y="2338667"/>
                </a:lnTo>
                <a:lnTo>
                  <a:pt x="0" y="2371458"/>
                </a:lnTo>
                <a:lnTo>
                  <a:pt x="4327626" y="2371458"/>
                </a:lnTo>
                <a:lnTo>
                  <a:pt x="4327626" y="2338667"/>
                </a:lnTo>
                <a:close/>
              </a:path>
              <a:path w="4328160" h="2371725">
                <a:moveTo>
                  <a:pt x="4327626" y="2004593"/>
                </a:moveTo>
                <a:lnTo>
                  <a:pt x="0" y="2004593"/>
                </a:lnTo>
                <a:lnTo>
                  <a:pt x="0" y="2037372"/>
                </a:lnTo>
                <a:lnTo>
                  <a:pt x="4327626" y="2037372"/>
                </a:lnTo>
                <a:lnTo>
                  <a:pt x="4327626" y="2004593"/>
                </a:lnTo>
                <a:close/>
              </a:path>
              <a:path w="4328160" h="2371725">
                <a:moveTo>
                  <a:pt x="4327626" y="1670507"/>
                </a:moveTo>
                <a:lnTo>
                  <a:pt x="0" y="1670507"/>
                </a:lnTo>
                <a:lnTo>
                  <a:pt x="0" y="1703298"/>
                </a:lnTo>
                <a:lnTo>
                  <a:pt x="4327626" y="1703298"/>
                </a:lnTo>
                <a:lnTo>
                  <a:pt x="4327626" y="1670507"/>
                </a:lnTo>
                <a:close/>
              </a:path>
              <a:path w="4328160" h="2371725">
                <a:moveTo>
                  <a:pt x="4327626" y="1336433"/>
                </a:moveTo>
                <a:lnTo>
                  <a:pt x="0" y="1336433"/>
                </a:lnTo>
                <a:lnTo>
                  <a:pt x="0" y="1369212"/>
                </a:lnTo>
                <a:lnTo>
                  <a:pt x="4327626" y="1369212"/>
                </a:lnTo>
                <a:lnTo>
                  <a:pt x="4327626" y="1336433"/>
                </a:lnTo>
                <a:close/>
              </a:path>
              <a:path w="4328160" h="2371725">
                <a:moveTo>
                  <a:pt x="4327626" y="1002347"/>
                </a:moveTo>
                <a:lnTo>
                  <a:pt x="0" y="1002347"/>
                </a:lnTo>
                <a:lnTo>
                  <a:pt x="0" y="1035138"/>
                </a:lnTo>
                <a:lnTo>
                  <a:pt x="4327626" y="1035138"/>
                </a:lnTo>
                <a:lnTo>
                  <a:pt x="4327626" y="1002347"/>
                </a:lnTo>
                <a:close/>
              </a:path>
              <a:path w="4328160" h="2371725">
                <a:moveTo>
                  <a:pt x="4327626" y="668274"/>
                </a:moveTo>
                <a:lnTo>
                  <a:pt x="0" y="668274"/>
                </a:lnTo>
                <a:lnTo>
                  <a:pt x="0" y="701052"/>
                </a:lnTo>
                <a:lnTo>
                  <a:pt x="4327626" y="701052"/>
                </a:lnTo>
                <a:lnTo>
                  <a:pt x="4327626" y="668274"/>
                </a:lnTo>
                <a:close/>
              </a:path>
              <a:path w="4328160" h="2371725">
                <a:moveTo>
                  <a:pt x="4327626" y="334086"/>
                </a:moveTo>
                <a:lnTo>
                  <a:pt x="0" y="334086"/>
                </a:lnTo>
                <a:lnTo>
                  <a:pt x="0" y="366864"/>
                </a:lnTo>
                <a:lnTo>
                  <a:pt x="4327626" y="366864"/>
                </a:lnTo>
                <a:lnTo>
                  <a:pt x="4327626" y="334086"/>
                </a:lnTo>
                <a:close/>
              </a:path>
              <a:path w="4328160" h="2371725">
                <a:moveTo>
                  <a:pt x="4327626" y="0"/>
                </a:moveTo>
                <a:lnTo>
                  <a:pt x="0" y="0"/>
                </a:lnTo>
                <a:lnTo>
                  <a:pt x="0" y="32791"/>
                </a:lnTo>
                <a:lnTo>
                  <a:pt x="4327626" y="32791"/>
                </a:lnTo>
                <a:lnTo>
                  <a:pt x="4327626" y="0"/>
                </a:lnTo>
                <a:close/>
              </a:path>
            </a:pathLst>
          </a:custGeom>
          <a:solidFill>
            <a:srgbClr val="98BDE9">
              <a:alpha val="29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0540" y="2640765"/>
            <a:ext cx="2402961" cy="230851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4300041" y="2590268"/>
            <a:ext cx="2504440" cy="2409825"/>
          </a:xfrm>
          <a:custGeom>
            <a:avLst/>
            <a:gdLst/>
            <a:ahLst/>
            <a:cxnLst/>
            <a:rect l="l" t="t" r="r" b="b"/>
            <a:pathLst>
              <a:path w="2504440" h="2409825">
                <a:moveTo>
                  <a:pt x="2279934" y="2409506"/>
                </a:moveTo>
                <a:lnTo>
                  <a:pt x="0" y="2174635"/>
                </a:lnTo>
                <a:lnTo>
                  <a:pt x="224023" y="0"/>
                </a:lnTo>
                <a:lnTo>
                  <a:pt x="714218" y="50498"/>
                </a:lnTo>
                <a:lnTo>
                  <a:pt x="265089" y="50498"/>
                </a:lnTo>
                <a:lnTo>
                  <a:pt x="50498" y="2133570"/>
                </a:lnTo>
                <a:lnTo>
                  <a:pt x="2284650" y="2363724"/>
                </a:lnTo>
                <a:lnTo>
                  <a:pt x="2279934" y="2409506"/>
                </a:lnTo>
                <a:close/>
              </a:path>
              <a:path w="2504440" h="2409825">
                <a:moveTo>
                  <a:pt x="2238868" y="2359008"/>
                </a:moveTo>
                <a:lnTo>
                  <a:pt x="2453459" y="275936"/>
                </a:lnTo>
                <a:lnTo>
                  <a:pt x="265089" y="50498"/>
                </a:lnTo>
                <a:lnTo>
                  <a:pt x="714218" y="50498"/>
                </a:lnTo>
                <a:lnTo>
                  <a:pt x="2503957" y="234870"/>
                </a:lnTo>
                <a:lnTo>
                  <a:pt x="2285136" y="2359008"/>
                </a:lnTo>
                <a:lnTo>
                  <a:pt x="2238868" y="2359008"/>
                </a:lnTo>
                <a:close/>
              </a:path>
              <a:path w="2504440" h="2409825">
                <a:moveTo>
                  <a:pt x="2284650" y="2363724"/>
                </a:moveTo>
                <a:lnTo>
                  <a:pt x="2238868" y="2359008"/>
                </a:lnTo>
                <a:lnTo>
                  <a:pt x="2285136" y="2359008"/>
                </a:lnTo>
                <a:lnTo>
                  <a:pt x="2284650" y="2363724"/>
                </a:lnTo>
                <a:close/>
              </a:path>
            </a:pathLst>
          </a:custGeom>
          <a:solidFill>
            <a:srgbClr val="FB5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5775" y="4605291"/>
            <a:ext cx="2576094" cy="249368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3951436" y="4550953"/>
            <a:ext cx="2684780" cy="2602865"/>
          </a:xfrm>
          <a:custGeom>
            <a:avLst/>
            <a:gdLst/>
            <a:ahLst/>
            <a:cxnLst/>
            <a:rect l="l" t="t" r="r" b="b"/>
            <a:pathLst>
              <a:path w="2684779" h="2602865">
                <a:moveTo>
                  <a:pt x="704303" y="2548025"/>
                </a:moveTo>
                <a:lnTo>
                  <a:pt x="439586" y="2602364"/>
                </a:lnTo>
                <a:lnTo>
                  <a:pt x="0" y="460871"/>
                </a:lnTo>
                <a:lnTo>
                  <a:pt x="2245186" y="0"/>
                </a:lnTo>
                <a:lnTo>
                  <a:pt x="2254440" y="45084"/>
                </a:lnTo>
                <a:lnTo>
                  <a:pt x="54338" y="496701"/>
                </a:lnTo>
                <a:lnTo>
                  <a:pt x="475415" y="2548025"/>
                </a:lnTo>
                <a:lnTo>
                  <a:pt x="704303" y="2548025"/>
                </a:lnTo>
                <a:close/>
              </a:path>
              <a:path w="2684779" h="2602865">
                <a:moveTo>
                  <a:pt x="2684772" y="2141493"/>
                </a:moveTo>
                <a:lnTo>
                  <a:pt x="704303" y="2548025"/>
                </a:lnTo>
                <a:lnTo>
                  <a:pt x="475415" y="2548025"/>
                </a:lnTo>
                <a:lnTo>
                  <a:pt x="2630433" y="2105663"/>
                </a:lnTo>
                <a:lnTo>
                  <a:pt x="2209356" y="54338"/>
                </a:lnTo>
                <a:lnTo>
                  <a:pt x="2256340" y="54338"/>
                </a:lnTo>
                <a:lnTo>
                  <a:pt x="2684772" y="2141493"/>
                </a:lnTo>
                <a:close/>
              </a:path>
              <a:path w="2684779" h="2602865">
                <a:moveTo>
                  <a:pt x="2256340" y="54338"/>
                </a:moveTo>
                <a:lnTo>
                  <a:pt x="2209356" y="54338"/>
                </a:lnTo>
                <a:lnTo>
                  <a:pt x="2254440" y="45084"/>
                </a:lnTo>
                <a:lnTo>
                  <a:pt x="2256340" y="54338"/>
                </a:lnTo>
                <a:close/>
              </a:path>
            </a:pathLst>
          </a:custGeom>
          <a:solidFill>
            <a:srgbClr val="65D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4581448" y="2551213"/>
            <a:ext cx="1675130" cy="2513330"/>
          </a:xfrm>
          <a:custGeom>
            <a:avLst/>
            <a:gdLst/>
            <a:ahLst/>
            <a:cxnLst/>
            <a:rect l="l" t="t" r="r" b="b"/>
            <a:pathLst>
              <a:path w="1675129" h="2513329">
                <a:moveTo>
                  <a:pt x="1016850" y="2255621"/>
                </a:moveTo>
                <a:lnTo>
                  <a:pt x="1016165" y="2249741"/>
                </a:lnTo>
                <a:lnTo>
                  <a:pt x="1006030" y="2242121"/>
                </a:lnTo>
                <a:lnTo>
                  <a:pt x="1001280" y="2237117"/>
                </a:lnTo>
                <a:lnTo>
                  <a:pt x="991260" y="2231339"/>
                </a:lnTo>
                <a:lnTo>
                  <a:pt x="987996" y="2228075"/>
                </a:lnTo>
                <a:lnTo>
                  <a:pt x="985139" y="2224062"/>
                </a:lnTo>
                <a:lnTo>
                  <a:pt x="986218" y="2222931"/>
                </a:lnTo>
                <a:lnTo>
                  <a:pt x="986993" y="2221992"/>
                </a:lnTo>
                <a:lnTo>
                  <a:pt x="987869" y="2221166"/>
                </a:lnTo>
                <a:lnTo>
                  <a:pt x="997204" y="2209723"/>
                </a:lnTo>
                <a:lnTo>
                  <a:pt x="999426" y="2200364"/>
                </a:lnTo>
                <a:lnTo>
                  <a:pt x="996162" y="2192223"/>
                </a:lnTo>
                <a:lnTo>
                  <a:pt x="989012" y="2184412"/>
                </a:lnTo>
                <a:lnTo>
                  <a:pt x="981786" y="2177719"/>
                </a:lnTo>
                <a:lnTo>
                  <a:pt x="982052" y="2177440"/>
                </a:lnTo>
                <a:lnTo>
                  <a:pt x="987691" y="2169083"/>
                </a:lnTo>
                <a:lnTo>
                  <a:pt x="989291" y="2166759"/>
                </a:lnTo>
                <a:lnTo>
                  <a:pt x="993165" y="2159063"/>
                </a:lnTo>
                <a:lnTo>
                  <a:pt x="981176" y="2138794"/>
                </a:lnTo>
                <a:lnTo>
                  <a:pt x="974102" y="2135009"/>
                </a:lnTo>
                <a:lnTo>
                  <a:pt x="973366" y="2133498"/>
                </a:lnTo>
                <a:lnTo>
                  <a:pt x="976122" y="2124252"/>
                </a:lnTo>
                <a:lnTo>
                  <a:pt x="977633" y="2121128"/>
                </a:lnTo>
                <a:lnTo>
                  <a:pt x="980732" y="2109978"/>
                </a:lnTo>
                <a:lnTo>
                  <a:pt x="979246" y="2105685"/>
                </a:lnTo>
                <a:lnTo>
                  <a:pt x="969670" y="2098598"/>
                </a:lnTo>
                <a:lnTo>
                  <a:pt x="966444" y="2096681"/>
                </a:lnTo>
                <a:lnTo>
                  <a:pt x="960094" y="2092540"/>
                </a:lnTo>
                <a:lnTo>
                  <a:pt x="959497" y="2089912"/>
                </a:lnTo>
                <a:lnTo>
                  <a:pt x="963523" y="2083828"/>
                </a:lnTo>
                <a:lnTo>
                  <a:pt x="965111" y="2080844"/>
                </a:lnTo>
                <a:lnTo>
                  <a:pt x="966381" y="2077631"/>
                </a:lnTo>
                <a:lnTo>
                  <a:pt x="968476" y="2070862"/>
                </a:lnTo>
                <a:lnTo>
                  <a:pt x="968463" y="2065388"/>
                </a:lnTo>
                <a:lnTo>
                  <a:pt x="966152" y="2060448"/>
                </a:lnTo>
                <a:lnTo>
                  <a:pt x="961326" y="2055317"/>
                </a:lnTo>
                <a:lnTo>
                  <a:pt x="958557" y="2052853"/>
                </a:lnTo>
                <a:lnTo>
                  <a:pt x="955471" y="2050745"/>
                </a:lnTo>
                <a:lnTo>
                  <a:pt x="949972" y="2045766"/>
                </a:lnTo>
                <a:lnTo>
                  <a:pt x="949337" y="2043366"/>
                </a:lnTo>
                <a:lnTo>
                  <a:pt x="950925" y="2035467"/>
                </a:lnTo>
                <a:lnTo>
                  <a:pt x="951928" y="2030882"/>
                </a:lnTo>
                <a:lnTo>
                  <a:pt x="953147" y="2014931"/>
                </a:lnTo>
                <a:lnTo>
                  <a:pt x="948956" y="2010270"/>
                </a:lnTo>
                <a:lnTo>
                  <a:pt x="929805" y="2011311"/>
                </a:lnTo>
                <a:lnTo>
                  <a:pt x="921804" y="2011972"/>
                </a:lnTo>
                <a:lnTo>
                  <a:pt x="866597" y="2022373"/>
                </a:lnTo>
                <a:lnTo>
                  <a:pt x="819518" y="2033333"/>
                </a:lnTo>
                <a:lnTo>
                  <a:pt x="772553" y="2045627"/>
                </a:lnTo>
                <a:lnTo>
                  <a:pt x="725779" y="2058708"/>
                </a:lnTo>
                <a:lnTo>
                  <a:pt x="679234" y="2072017"/>
                </a:lnTo>
                <a:lnTo>
                  <a:pt x="632942" y="2084971"/>
                </a:lnTo>
                <a:lnTo>
                  <a:pt x="585482" y="2098001"/>
                </a:lnTo>
                <a:lnTo>
                  <a:pt x="443166" y="2137422"/>
                </a:lnTo>
                <a:lnTo>
                  <a:pt x="395706" y="2150478"/>
                </a:lnTo>
                <a:lnTo>
                  <a:pt x="348208" y="2163381"/>
                </a:lnTo>
                <a:lnTo>
                  <a:pt x="302272" y="2175700"/>
                </a:lnTo>
                <a:lnTo>
                  <a:pt x="256298" y="2187892"/>
                </a:lnTo>
                <a:lnTo>
                  <a:pt x="210299" y="2199995"/>
                </a:lnTo>
                <a:lnTo>
                  <a:pt x="164287" y="2212022"/>
                </a:lnTo>
                <a:lnTo>
                  <a:pt x="72237" y="2235974"/>
                </a:lnTo>
                <a:lnTo>
                  <a:pt x="63030" y="2238464"/>
                </a:lnTo>
                <a:lnTo>
                  <a:pt x="44627" y="2243594"/>
                </a:lnTo>
                <a:lnTo>
                  <a:pt x="29171" y="2247735"/>
                </a:lnTo>
                <a:lnTo>
                  <a:pt x="22961" y="2249640"/>
                </a:lnTo>
                <a:lnTo>
                  <a:pt x="16840" y="2251951"/>
                </a:lnTo>
                <a:lnTo>
                  <a:pt x="10922" y="2254834"/>
                </a:lnTo>
                <a:lnTo>
                  <a:pt x="1854" y="2259901"/>
                </a:lnTo>
                <a:lnTo>
                  <a:pt x="0" y="2265896"/>
                </a:lnTo>
                <a:lnTo>
                  <a:pt x="8089" y="2278291"/>
                </a:lnTo>
                <a:lnTo>
                  <a:pt x="11087" y="2281542"/>
                </a:lnTo>
                <a:lnTo>
                  <a:pt x="18910" y="2291892"/>
                </a:lnTo>
                <a:lnTo>
                  <a:pt x="18834" y="2293848"/>
                </a:lnTo>
                <a:lnTo>
                  <a:pt x="6477" y="2308580"/>
                </a:lnTo>
                <a:lnTo>
                  <a:pt x="6438" y="2313698"/>
                </a:lnTo>
                <a:lnTo>
                  <a:pt x="16281" y="2326906"/>
                </a:lnTo>
                <a:lnTo>
                  <a:pt x="21526" y="2329700"/>
                </a:lnTo>
                <a:lnTo>
                  <a:pt x="29578" y="2335034"/>
                </a:lnTo>
                <a:lnTo>
                  <a:pt x="30645" y="2337003"/>
                </a:lnTo>
                <a:lnTo>
                  <a:pt x="25946" y="2344153"/>
                </a:lnTo>
                <a:lnTo>
                  <a:pt x="22136" y="2352002"/>
                </a:lnTo>
                <a:lnTo>
                  <a:pt x="19494" y="2358720"/>
                </a:lnTo>
                <a:lnTo>
                  <a:pt x="18961" y="2365108"/>
                </a:lnTo>
                <a:lnTo>
                  <a:pt x="21628" y="2371306"/>
                </a:lnTo>
                <a:lnTo>
                  <a:pt x="28613" y="2377465"/>
                </a:lnTo>
                <a:lnTo>
                  <a:pt x="31483" y="2379319"/>
                </a:lnTo>
                <a:lnTo>
                  <a:pt x="34505" y="2380958"/>
                </a:lnTo>
                <a:lnTo>
                  <a:pt x="42646" y="2385288"/>
                </a:lnTo>
                <a:lnTo>
                  <a:pt x="43002" y="2386190"/>
                </a:lnTo>
                <a:lnTo>
                  <a:pt x="38455" y="2394966"/>
                </a:lnTo>
                <a:lnTo>
                  <a:pt x="36334" y="2398776"/>
                </a:lnTo>
                <a:lnTo>
                  <a:pt x="34417" y="2402662"/>
                </a:lnTo>
                <a:lnTo>
                  <a:pt x="32042" y="2410955"/>
                </a:lnTo>
                <a:lnTo>
                  <a:pt x="33172" y="2418423"/>
                </a:lnTo>
                <a:lnTo>
                  <a:pt x="37579" y="2424544"/>
                </a:lnTo>
                <a:lnTo>
                  <a:pt x="45072" y="2428862"/>
                </a:lnTo>
                <a:lnTo>
                  <a:pt x="47929" y="2429903"/>
                </a:lnTo>
                <a:lnTo>
                  <a:pt x="51181" y="2429903"/>
                </a:lnTo>
                <a:lnTo>
                  <a:pt x="54102" y="2432278"/>
                </a:lnTo>
                <a:lnTo>
                  <a:pt x="51955" y="2435669"/>
                </a:lnTo>
                <a:lnTo>
                  <a:pt x="49593" y="2438933"/>
                </a:lnTo>
                <a:lnTo>
                  <a:pt x="47739" y="2442451"/>
                </a:lnTo>
                <a:lnTo>
                  <a:pt x="44742" y="2451214"/>
                </a:lnTo>
                <a:lnTo>
                  <a:pt x="44996" y="2459990"/>
                </a:lnTo>
                <a:lnTo>
                  <a:pt x="49047" y="2467762"/>
                </a:lnTo>
                <a:lnTo>
                  <a:pt x="57480" y="2473464"/>
                </a:lnTo>
                <a:lnTo>
                  <a:pt x="60934" y="2474836"/>
                </a:lnTo>
                <a:lnTo>
                  <a:pt x="64262" y="2476487"/>
                </a:lnTo>
                <a:lnTo>
                  <a:pt x="72859" y="2479535"/>
                </a:lnTo>
                <a:lnTo>
                  <a:pt x="73431" y="2481376"/>
                </a:lnTo>
                <a:lnTo>
                  <a:pt x="69342" y="2488920"/>
                </a:lnTo>
                <a:lnTo>
                  <a:pt x="67246" y="2491371"/>
                </a:lnTo>
                <a:lnTo>
                  <a:pt x="66103" y="2494229"/>
                </a:lnTo>
                <a:lnTo>
                  <a:pt x="64617" y="2502547"/>
                </a:lnTo>
                <a:lnTo>
                  <a:pt x="67005" y="2508961"/>
                </a:lnTo>
                <a:lnTo>
                  <a:pt x="72707" y="2512745"/>
                </a:lnTo>
                <a:lnTo>
                  <a:pt x="81127" y="2513190"/>
                </a:lnTo>
                <a:lnTo>
                  <a:pt x="83591" y="2512822"/>
                </a:lnTo>
                <a:lnTo>
                  <a:pt x="86017" y="2512263"/>
                </a:lnTo>
                <a:lnTo>
                  <a:pt x="88480" y="2511793"/>
                </a:lnTo>
                <a:lnTo>
                  <a:pt x="95338" y="2510371"/>
                </a:lnTo>
                <a:lnTo>
                  <a:pt x="102171" y="2508770"/>
                </a:lnTo>
                <a:lnTo>
                  <a:pt x="115785" y="2505418"/>
                </a:lnTo>
                <a:lnTo>
                  <a:pt x="165214" y="2493492"/>
                </a:lnTo>
                <a:lnTo>
                  <a:pt x="214642" y="2481376"/>
                </a:lnTo>
                <a:lnTo>
                  <a:pt x="264071" y="2469096"/>
                </a:lnTo>
                <a:lnTo>
                  <a:pt x="313486" y="2456637"/>
                </a:lnTo>
                <a:lnTo>
                  <a:pt x="362889" y="2444026"/>
                </a:lnTo>
                <a:lnTo>
                  <a:pt x="412280" y="2431262"/>
                </a:lnTo>
                <a:lnTo>
                  <a:pt x="461645" y="2418359"/>
                </a:lnTo>
                <a:lnTo>
                  <a:pt x="510984" y="2405303"/>
                </a:lnTo>
                <a:lnTo>
                  <a:pt x="560285" y="2392121"/>
                </a:lnTo>
                <a:lnTo>
                  <a:pt x="609549" y="2378824"/>
                </a:lnTo>
                <a:lnTo>
                  <a:pt x="658761" y="2365400"/>
                </a:lnTo>
                <a:lnTo>
                  <a:pt x="707923" y="2351875"/>
                </a:lnTo>
                <a:lnTo>
                  <a:pt x="757021" y="2338235"/>
                </a:lnTo>
                <a:lnTo>
                  <a:pt x="806056" y="2324506"/>
                </a:lnTo>
                <a:lnTo>
                  <a:pt x="855014" y="2310688"/>
                </a:lnTo>
                <a:lnTo>
                  <a:pt x="903897" y="2296795"/>
                </a:lnTo>
                <a:lnTo>
                  <a:pt x="952703" y="2282825"/>
                </a:lnTo>
                <a:lnTo>
                  <a:pt x="1006297" y="2267369"/>
                </a:lnTo>
                <a:lnTo>
                  <a:pt x="1010424" y="2264422"/>
                </a:lnTo>
                <a:lnTo>
                  <a:pt x="1016850" y="2255621"/>
                </a:lnTo>
                <a:close/>
              </a:path>
              <a:path w="1675129" h="2513329">
                <a:moveTo>
                  <a:pt x="1674774" y="49034"/>
                </a:moveTo>
                <a:lnTo>
                  <a:pt x="1637614" y="35928"/>
                </a:lnTo>
                <a:lnTo>
                  <a:pt x="1589862" y="30721"/>
                </a:lnTo>
                <a:lnTo>
                  <a:pt x="1541640" y="27355"/>
                </a:lnTo>
                <a:lnTo>
                  <a:pt x="1493139" y="25311"/>
                </a:lnTo>
                <a:lnTo>
                  <a:pt x="1444586" y="24066"/>
                </a:lnTo>
                <a:lnTo>
                  <a:pt x="1396174" y="23101"/>
                </a:lnTo>
                <a:lnTo>
                  <a:pt x="1348130" y="21882"/>
                </a:lnTo>
                <a:lnTo>
                  <a:pt x="1298930" y="20383"/>
                </a:lnTo>
                <a:lnTo>
                  <a:pt x="1151318" y="16243"/>
                </a:lnTo>
                <a:lnTo>
                  <a:pt x="1102118" y="14770"/>
                </a:lnTo>
                <a:lnTo>
                  <a:pt x="1052918" y="13144"/>
                </a:lnTo>
                <a:lnTo>
                  <a:pt x="1005395" y="11417"/>
                </a:lnTo>
                <a:lnTo>
                  <a:pt x="957872" y="9563"/>
                </a:lnTo>
                <a:lnTo>
                  <a:pt x="910348" y="7620"/>
                </a:lnTo>
                <a:lnTo>
                  <a:pt x="862825" y="5588"/>
                </a:lnTo>
                <a:lnTo>
                  <a:pt x="767803" y="1435"/>
                </a:lnTo>
                <a:lnTo>
                  <a:pt x="758266" y="1092"/>
                </a:lnTo>
                <a:lnTo>
                  <a:pt x="739165" y="596"/>
                </a:lnTo>
                <a:lnTo>
                  <a:pt x="723188" y="12"/>
                </a:lnTo>
                <a:lnTo>
                  <a:pt x="716686" y="0"/>
                </a:lnTo>
                <a:lnTo>
                  <a:pt x="710158" y="419"/>
                </a:lnTo>
                <a:lnTo>
                  <a:pt x="703656" y="1435"/>
                </a:lnTo>
                <a:lnTo>
                  <a:pt x="693508" y="3606"/>
                </a:lnTo>
                <a:lnTo>
                  <a:pt x="689965" y="8801"/>
                </a:lnTo>
                <a:lnTo>
                  <a:pt x="694055" y="23025"/>
                </a:lnTo>
                <a:lnTo>
                  <a:pt x="695960" y="27012"/>
                </a:lnTo>
                <a:lnTo>
                  <a:pt x="700405" y="39204"/>
                </a:lnTo>
                <a:lnTo>
                  <a:pt x="699744" y="41046"/>
                </a:lnTo>
                <a:lnTo>
                  <a:pt x="683602" y="51498"/>
                </a:lnTo>
                <a:lnTo>
                  <a:pt x="682066" y="56388"/>
                </a:lnTo>
                <a:lnTo>
                  <a:pt x="687590" y="71907"/>
                </a:lnTo>
                <a:lnTo>
                  <a:pt x="691781" y="76111"/>
                </a:lnTo>
                <a:lnTo>
                  <a:pt x="697915" y="83566"/>
                </a:lnTo>
                <a:lnTo>
                  <a:pt x="698360" y="85763"/>
                </a:lnTo>
                <a:lnTo>
                  <a:pt x="691769" y="91224"/>
                </a:lnTo>
                <a:lnTo>
                  <a:pt x="685812" y="97612"/>
                </a:lnTo>
                <a:lnTo>
                  <a:pt x="681316" y="103251"/>
                </a:lnTo>
                <a:lnTo>
                  <a:pt x="678929" y="109194"/>
                </a:lnTo>
                <a:lnTo>
                  <a:pt x="679653" y="115912"/>
                </a:lnTo>
                <a:lnTo>
                  <a:pt x="684517" y="123850"/>
                </a:lnTo>
                <a:lnTo>
                  <a:pt x="686727" y="126466"/>
                </a:lnTo>
                <a:lnTo>
                  <a:pt x="689127" y="128917"/>
                </a:lnTo>
                <a:lnTo>
                  <a:pt x="695629" y="135445"/>
                </a:lnTo>
                <a:lnTo>
                  <a:pt x="695718" y="136423"/>
                </a:lnTo>
                <a:lnTo>
                  <a:pt x="688784" y="143471"/>
                </a:lnTo>
                <a:lnTo>
                  <a:pt x="685647" y="146494"/>
                </a:lnTo>
                <a:lnTo>
                  <a:pt x="682663" y="149644"/>
                </a:lnTo>
                <a:lnTo>
                  <a:pt x="677964" y="156870"/>
                </a:lnTo>
                <a:lnTo>
                  <a:pt x="676846" y="164325"/>
                </a:lnTo>
                <a:lnTo>
                  <a:pt x="679259" y="171488"/>
                </a:lnTo>
                <a:lnTo>
                  <a:pt x="685152" y="177812"/>
                </a:lnTo>
                <a:lnTo>
                  <a:pt x="687578" y="179641"/>
                </a:lnTo>
                <a:lnTo>
                  <a:pt x="690676" y="180606"/>
                </a:lnTo>
                <a:lnTo>
                  <a:pt x="692772" y="183730"/>
                </a:lnTo>
                <a:lnTo>
                  <a:pt x="689737" y="186334"/>
                </a:lnTo>
                <a:lnTo>
                  <a:pt x="686511" y="188760"/>
                </a:lnTo>
                <a:lnTo>
                  <a:pt x="683704" y="191592"/>
                </a:lnTo>
                <a:lnTo>
                  <a:pt x="678268" y="199072"/>
                </a:lnTo>
                <a:lnTo>
                  <a:pt x="675919" y="207543"/>
                </a:lnTo>
                <a:lnTo>
                  <a:pt x="677519" y="216166"/>
                </a:lnTo>
                <a:lnTo>
                  <a:pt x="683907" y="224091"/>
                </a:lnTo>
                <a:lnTo>
                  <a:pt x="686803" y="226415"/>
                </a:lnTo>
                <a:lnTo>
                  <a:pt x="689495" y="228981"/>
                </a:lnTo>
                <a:lnTo>
                  <a:pt x="696823" y="234416"/>
                </a:lnTo>
                <a:lnTo>
                  <a:pt x="696823" y="236347"/>
                </a:lnTo>
                <a:lnTo>
                  <a:pt x="690702" y="242354"/>
                </a:lnTo>
                <a:lnTo>
                  <a:pt x="687971" y="244081"/>
                </a:lnTo>
                <a:lnTo>
                  <a:pt x="686041" y="246468"/>
                </a:lnTo>
                <a:lnTo>
                  <a:pt x="682167" y="253987"/>
                </a:lnTo>
                <a:lnTo>
                  <a:pt x="682574" y="260819"/>
                </a:lnTo>
                <a:lnTo>
                  <a:pt x="686917" y="266115"/>
                </a:lnTo>
                <a:lnTo>
                  <a:pt x="694829" y="269024"/>
                </a:lnTo>
                <a:lnTo>
                  <a:pt x="697293" y="269392"/>
                </a:lnTo>
                <a:lnTo>
                  <a:pt x="699782" y="269570"/>
                </a:lnTo>
                <a:lnTo>
                  <a:pt x="702271" y="269836"/>
                </a:lnTo>
                <a:lnTo>
                  <a:pt x="709244" y="270497"/>
                </a:lnTo>
                <a:lnTo>
                  <a:pt x="716241" y="270979"/>
                </a:lnTo>
                <a:lnTo>
                  <a:pt x="730250" y="271767"/>
                </a:lnTo>
                <a:lnTo>
                  <a:pt x="780986" y="274891"/>
                </a:lnTo>
                <a:lnTo>
                  <a:pt x="831799" y="277837"/>
                </a:lnTo>
                <a:lnTo>
                  <a:pt x="882650" y="280631"/>
                </a:lnTo>
                <a:lnTo>
                  <a:pt x="933551" y="283248"/>
                </a:lnTo>
                <a:lnTo>
                  <a:pt x="984478" y="285711"/>
                </a:lnTo>
                <a:lnTo>
                  <a:pt x="1035443" y="288036"/>
                </a:lnTo>
                <a:lnTo>
                  <a:pt x="1086421" y="290195"/>
                </a:lnTo>
                <a:lnTo>
                  <a:pt x="1137412" y="292227"/>
                </a:lnTo>
                <a:lnTo>
                  <a:pt x="1188415" y="294119"/>
                </a:lnTo>
                <a:lnTo>
                  <a:pt x="1239405" y="295871"/>
                </a:lnTo>
                <a:lnTo>
                  <a:pt x="1290383" y="297510"/>
                </a:lnTo>
                <a:lnTo>
                  <a:pt x="1341348" y="299021"/>
                </a:lnTo>
                <a:lnTo>
                  <a:pt x="1392288" y="300418"/>
                </a:lnTo>
                <a:lnTo>
                  <a:pt x="1443189" y="301713"/>
                </a:lnTo>
                <a:lnTo>
                  <a:pt x="1494053" y="302895"/>
                </a:lnTo>
                <a:lnTo>
                  <a:pt x="1544866" y="303974"/>
                </a:lnTo>
                <a:lnTo>
                  <a:pt x="1595628" y="304965"/>
                </a:lnTo>
                <a:lnTo>
                  <a:pt x="1651393" y="305943"/>
                </a:lnTo>
                <a:lnTo>
                  <a:pt x="1656194" y="304342"/>
                </a:lnTo>
                <a:lnTo>
                  <a:pt x="1664919" y="297815"/>
                </a:lnTo>
                <a:lnTo>
                  <a:pt x="1665998" y="291998"/>
                </a:lnTo>
                <a:lnTo>
                  <a:pt x="1658543" y="281736"/>
                </a:lnTo>
                <a:lnTo>
                  <a:pt x="1655483" y="275551"/>
                </a:lnTo>
                <a:lnTo>
                  <a:pt x="1647609" y="267093"/>
                </a:lnTo>
                <a:lnTo>
                  <a:pt x="1645450" y="263017"/>
                </a:lnTo>
                <a:lnTo>
                  <a:pt x="1643900" y="258330"/>
                </a:lnTo>
                <a:lnTo>
                  <a:pt x="1645259" y="257568"/>
                </a:lnTo>
                <a:lnTo>
                  <a:pt x="1646275" y="256908"/>
                </a:lnTo>
                <a:lnTo>
                  <a:pt x="1647355" y="256374"/>
                </a:lnTo>
                <a:lnTo>
                  <a:pt x="1659636" y="248170"/>
                </a:lnTo>
                <a:lnTo>
                  <a:pt x="1664512" y="239890"/>
                </a:lnTo>
                <a:lnTo>
                  <a:pt x="1663788" y="231140"/>
                </a:lnTo>
                <a:lnTo>
                  <a:pt x="1659242" y="221576"/>
                </a:lnTo>
                <a:lnTo>
                  <a:pt x="1654314" y="213055"/>
                </a:lnTo>
                <a:lnTo>
                  <a:pt x="1654644" y="212864"/>
                </a:lnTo>
                <a:lnTo>
                  <a:pt x="1662493" y="206527"/>
                </a:lnTo>
                <a:lnTo>
                  <a:pt x="1664703" y="204787"/>
                </a:lnTo>
                <a:lnTo>
                  <a:pt x="1670672" y="198564"/>
                </a:lnTo>
                <a:lnTo>
                  <a:pt x="1673136" y="192341"/>
                </a:lnTo>
                <a:lnTo>
                  <a:pt x="1672145" y="185724"/>
                </a:lnTo>
                <a:lnTo>
                  <a:pt x="1667713" y="178384"/>
                </a:lnTo>
                <a:lnTo>
                  <a:pt x="1666582" y="176923"/>
                </a:lnTo>
                <a:lnTo>
                  <a:pt x="1665160" y="175666"/>
                </a:lnTo>
                <a:lnTo>
                  <a:pt x="1659509" y="169964"/>
                </a:lnTo>
                <a:lnTo>
                  <a:pt x="1659255" y="168313"/>
                </a:lnTo>
                <a:lnTo>
                  <a:pt x="1664601" y="160274"/>
                </a:lnTo>
                <a:lnTo>
                  <a:pt x="1666976" y="157746"/>
                </a:lnTo>
                <a:lnTo>
                  <a:pt x="1673212" y="147993"/>
                </a:lnTo>
                <a:lnTo>
                  <a:pt x="1673059" y="143459"/>
                </a:lnTo>
                <a:lnTo>
                  <a:pt x="1665973" y="133870"/>
                </a:lnTo>
                <a:lnTo>
                  <a:pt x="1663458" y="131076"/>
                </a:lnTo>
                <a:lnTo>
                  <a:pt x="1658607" y="125260"/>
                </a:lnTo>
                <a:lnTo>
                  <a:pt x="1658810" y="122567"/>
                </a:lnTo>
                <a:lnTo>
                  <a:pt x="1664449" y="117932"/>
                </a:lnTo>
                <a:lnTo>
                  <a:pt x="1666836" y="115544"/>
                </a:lnTo>
                <a:lnTo>
                  <a:pt x="1669008" y="112852"/>
                </a:lnTo>
                <a:lnTo>
                  <a:pt x="1672983" y="106997"/>
                </a:lnTo>
                <a:lnTo>
                  <a:pt x="1674596" y="101765"/>
                </a:lnTo>
                <a:lnTo>
                  <a:pt x="1673834" y="96367"/>
                </a:lnTo>
                <a:lnTo>
                  <a:pt x="1670735" y="90043"/>
                </a:lnTo>
                <a:lnTo>
                  <a:pt x="1668805" y="86868"/>
                </a:lnTo>
                <a:lnTo>
                  <a:pt x="1666468" y="83959"/>
                </a:lnTo>
                <a:lnTo>
                  <a:pt x="1662684" y="77584"/>
                </a:lnTo>
                <a:lnTo>
                  <a:pt x="1662772" y="75095"/>
                </a:lnTo>
                <a:lnTo>
                  <a:pt x="1666608" y="68008"/>
                </a:lnTo>
                <a:lnTo>
                  <a:pt x="1668919" y="63931"/>
                </a:lnTo>
                <a:lnTo>
                  <a:pt x="1674774" y="49034"/>
                </a:lnTo>
                <a:close/>
              </a:path>
            </a:pathLst>
          </a:custGeom>
          <a:solidFill>
            <a:srgbClr val="FEC4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963956" y="7541602"/>
            <a:ext cx="3840479" cy="2141220"/>
          </a:xfrm>
          <a:custGeom>
            <a:avLst/>
            <a:gdLst/>
            <a:ahLst/>
            <a:cxnLst/>
            <a:rect l="l" t="t" r="r" b="b"/>
            <a:pathLst>
              <a:path w="3840479" h="2141220">
                <a:moveTo>
                  <a:pt x="0" y="2140837"/>
                </a:moveTo>
                <a:lnTo>
                  <a:pt x="3684533" y="2140837"/>
                </a:lnTo>
                <a:lnTo>
                  <a:pt x="3681057" y="2121842"/>
                </a:lnTo>
                <a:lnTo>
                  <a:pt x="3676188" y="2098420"/>
                </a:lnTo>
                <a:lnTo>
                  <a:pt x="3673436" y="2081571"/>
                </a:lnTo>
                <a:lnTo>
                  <a:pt x="3693309" y="2014135"/>
                </a:lnTo>
                <a:lnTo>
                  <a:pt x="3761535" y="1984234"/>
                </a:lnTo>
                <a:lnTo>
                  <a:pt x="3798881" y="1975941"/>
                </a:lnTo>
                <a:lnTo>
                  <a:pt x="3810404" y="1974087"/>
                </a:lnTo>
                <a:lnTo>
                  <a:pt x="3821107" y="1974359"/>
                </a:lnTo>
                <a:lnTo>
                  <a:pt x="3830934" y="1976527"/>
                </a:lnTo>
                <a:lnTo>
                  <a:pt x="3839829" y="1980359"/>
                </a:lnTo>
                <a:lnTo>
                  <a:pt x="3839829" y="1573685"/>
                </a:lnTo>
                <a:lnTo>
                  <a:pt x="3828250" y="1579286"/>
                </a:lnTo>
                <a:lnTo>
                  <a:pt x="3816456" y="1584346"/>
                </a:lnTo>
                <a:lnTo>
                  <a:pt x="3804455" y="1588833"/>
                </a:lnTo>
                <a:lnTo>
                  <a:pt x="3792255" y="1592714"/>
                </a:lnTo>
                <a:lnTo>
                  <a:pt x="3789811" y="1607710"/>
                </a:lnTo>
                <a:lnTo>
                  <a:pt x="3775774" y="1646405"/>
                </a:lnTo>
                <a:lnTo>
                  <a:pt x="3745322" y="1672747"/>
                </a:lnTo>
                <a:lnTo>
                  <a:pt x="3732447" y="1676649"/>
                </a:lnTo>
                <a:lnTo>
                  <a:pt x="3728370" y="1679792"/>
                </a:lnTo>
                <a:lnTo>
                  <a:pt x="3723867" y="1682595"/>
                </a:lnTo>
                <a:lnTo>
                  <a:pt x="3718855" y="1685059"/>
                </a:lnTo>
                <a:lnTo>
                  <a:pt x="3696009" y="1690888"/>
                </a:lnTo>
                <a:lnTo>
                  <a:pt x="3674095" y="1687470"/>
                </a:lnTo>
                <a:lnTo>
                  <a:pt x="3655956" y="1675753"/>
                </a:lnTo>
                <a:lnTo>
                  <a:pt x="3644435" y="1656685"/>
                </a:lnTo>
                <a:lnTo>
                  <a:pt x="3632281" y="1652855"/>
                </a:lnTo>
                <a:lnTo>
                  <a:pt x="3602893" y="1626441"/>
                </a:lnTo>
                <a:lnTo>
                  <a:pt x="3587160" y="1589862"/>
                </a:lnTo>
                <a:lnTo>
                  <a:pt x="3580061" y="1550248"/>
                </a:lnTo>
                <a:lnTo>
                  <a:pt x="3582679" y="1510332"/>
                </a:lnTo>
                <a:lnTo>
                  <a:pt x="3596096" y="1472845"/>
                </a:lnTo>
                <a:lnTo>
                  <a:pt x="3612867" y="1453841"/>
                </a:lnTo>
                <a:lnTo>
                  <a:pt x="3635961" y="1442898"/>
                </a:lnTo>
                <a:lnTo>
                  <a:pt x="3661445" y="1441066"/>
                </a:lnTo>
                <a:lnTo>
                  <a:pt x="3685383" y="1449397"/>
                </a:lnTo>
                <a:lnTo>
                  <a:pt x="3691733" y="1453801"/>
                </a:lnTo>
                <a:lnTo>
                  <a:pt x="3698020" y="1458954"/>
                </a:lnTo>
                <a:lnTo>
                  <a:pt x="3704211" y="1464808"/>
                </a:lnTo>
                <a:lnTo>
                  <a:pt x="3710274" y="1471315"/>
                </a:lnTo>
                <a:lnTo>
                  <a:pt x="3720988" y="1470687"/>
                </a:lnTo>
                <a:lnTo>
                  <a:pt x="3731693" y="1471644"/>
                </a:lnTo>
                <a:lnTo>
                  <a:pt x="3742160" y="1474242"/>
                </a:lnTo>
                <a:lnTo>
                  <a:pt x="3752157" y="1478536"/>
                </a:lnTo>
                <a:lnTo>
                  <a:pt x="3771002" y="1475802"/>
                </a:lnTo>
                <a:lnTo>
                  <a:pt x="3787997" y="1471889"/>
                </a:lnTo>
                <a:lnTo>
                  <a:pt x="3804529" y="1466287"/>
                </a:lnTo>
                <a:lnTo>
                  <a:pt x="3820545" y="1458742"/>
                </a:lnTo>
                <a:lnTo>
                  <a:pt x="3827171" y="1455174"/>
                </a:lnTo>
                <a:lnTo>
                  <a:pt x="3833627" y="1453050"/>
                </a:lnTo>
                <a:lnTo>
                  <a:pt x="3839829" y="1452031"/>
                </a:lnTo>
                <a:lnTo>
                  <a:pt x="3839829" y="1078489"/>
                </a:lnTo>
                <a:lnTo>
                  <a:pt x="3831457" y="1079681"/>
                </a:lnTo>
                <a:lnTo>
                  <a:pt x="3822806" y="1080188"/>
                </a:lnTo>
                <a:lnTo>
                  <a:pt x="3785639" y="1070620"/>
                </a:lnTo>
                <a:lnTo>
                  <a:pt x="3770592" y="1054447"/>
                </a:lnTo>
                <a:lnTo>
                  <a:pt x="3755431" y="1063719"/>
                </a:lnTo>
                <a:lnTo>
                  <a:pt x="3738192" y="1068475"/>
                </a:lnTo>
                <a:lnTo>
                  <a:pt x="3720141" y="1068723"/>
                </a:lnTo>
                <a:lnTo>
                  <a:pt x="3702544" y="1064471"/>
                </a:lnTo>
                <a:lnTo>
                  <a:pt x="3685082" y="1063935"/>
                </a:lnTo>
                <a:lnTo>
                  <a:pt x="3643925" y="1032444"/>
                </a:lnTo>
                <a:lnTo>
                  <a:pt x="3627678" y="990498"/>
                </a:lnTo>
                <a:lnTo>
                  <a:pt x="3620988" y="945876"/>
                </a:lnTo>
                <a:lnTo>
                  <a:pt x="3623705" y="922397"/>
                </a:lnTo>
                <a:lnTo>
                  <a:pt x="3633805" y="904461"/>
                </a:lnTo>
                <a:lnTo>
                  <a:pt x="3649433" y="892068"/>
                </a:lnTo>
                <a:lnTo>
                  <a:pt x="3668732" y="885219"/>
                </a:lnTo>
                <a:lnTo>
                  <a:pt x="3669921" y="884454"/>
                </a:lnTo>
                <a:lnTo>
                  <a:pt x="3689143" y="835975"/>
                </a:lnTo>
                <a:lnTo>
                  <a:pt x="3737275" y="824360"/>
                </a:lnTo>
                <a:lnTo>
                  <a:pt x="3833712" y="811224"/>
                </a:lnTo>
                <a:lnTo>
                  <a:pt x="3836856" y="811139"/>
                </a:lnTo>
                <a:lnTo>
                  <a:pt x="3839914" y="811309"/>
                </a:lnTo>
                <a:lnTo>
                  <a:pt x="3839914" y="510657"/>
                </a:lnTo>
                <a:lnTo>
                  <a:pt x="3830043" y="516968"/>
                </a:lnTo>
                <a:lnTo>
                  <a:pt x="3818612" y="517942"/>
                </a:lnTo>
                <a:lnTo>
                  <a:pt x="3808040" y="513787"/>
                </a:lnTo>
                <a:lnTo>
                  <a:pt x="3800750" y="504711"/>
                </a:lnTo>
                <a:lnTo>
                  <a:pt x="3800750" y="508194"/>
                </a:lnTo>
                <a:lnTo>
                  <a:pt x="3793078" y="528256"/>
                </a:lnTo>
                <a:lnTo>
                  <a:pt x="3775434" y="536738"/>
                </a:lnTo>
                <a:lnTo>
                  <a:pt x="3755879" y="532923"/>
                </a:lnTo>
                <a:lnTo>
                  <a:pt x="3742472" y="516094"/>
                </a:lnTo>
                <a:lnTo>
                  <a:pt x="3742302" y="515585"/>
                </a:lnTo>
                <a:lnTo>
                  <a:pt x="3740263" y="521956"/>
                </a:lnTo>
                <a:lnTo>
                  <a:pt x="3735591" y="527478"/>
                </a:lnTo>
                <a:lnTo>
                  <a:pt x="3724971" y="531726"/>
                </a:lnTo>
                <a:lnTo>
                  <a:pt x="3720299" y="532151"/>
                </a:lnTo>
                <a:lnTo>
                  <a:pt x="3715711" y="531556"/>
                </a:lnTo>
                <a:lnTo>
                  <a:pt x="3703355" y="543106"/>
                </a:lnTo>
                <a:lnTo>
                  <a:pt x="3689365" y="551510"/>
                </a:lnTo>
                <a:lnTo>
                  <a:pt x="3674149" y="556202"/>
                </a:lnTo>
                <a:lnTo>
                  <a:pt x="3658113" y="556617"/>
                </a:lnTo>
                <a:lnTo>
                  <a:pt x="3646380" y="557799"/>
                </a:lnTo>
                <a:lnTo>
                  <a:pt x="3582168" y="519129"/>
                </a:lnTo>
                <a:lnTo>
                  <a:pt x="3564186" y="479161"/>
                </a:lnTo>
                <a:lnTo>
                  <a:pt x="3558548" y="435465"/>
                </a:lnTo>
                <a:lnTo>
                  <a:pt x="3566363" y="395290"/>
                </a:lnTo>
                <a:lnTo>
                  <a:pt x="3568147" y="390872"/>
                </a:lnTo>
                <a:lnTo>
                  <a:pt x="3570355" y="386625"/>
                </a:lnTo>
                <a:lnTo>
                  <a:pt x="3572904" y="382547"/>
                </a:lnTo>
                <a:lnTo>
                  <a:pt x="3578941" y="370734"/>
                </a:lnTo>
                <a:lnTo>
                  <a:pt x="3587240" y="360682"/>
                </a:lnTo>
                <a:lnTo>
                  <a:pt x="3597992" y="353003"/>
                </a:lnTo>
                <a:lnTo>
                  <a:pt x="3611388" y="348310"/>
                </a:lnTo>
                <a:lnTo>
                  <a:pt x="3614192" y="347886"/>
                </a:lnTo>
                <a:lnTo>
                  <a:pt x="3621837" y="344912"/>
                </a:lnTo>
                <a:lnTo>
                  <a:pt x="3630078" y="343213"/>
                </a:lnTo>
                <a:lnTo>
                  <a:pt x="3638658" y="342958"/>
                </a:lnTo>
                <a:lnTo>
                  <a:pt x="3647065" y="343262"/>
                </a:lnTo>
                <a:lnTo>
                  <a:pt x="3655192" y="344626"/>
                </a:lnTo>
                <a:lnTo>
                  <a:pt x="3663018" y="346960"/>
                </a:lnTo>
                <a:lnTo>
                  <a:pt x="3670516" y="350179"/>
                </a:lnTo>
                <a:lnTo>
                  <a:pt x="3674504" y="345194"/>
                </a:lnTo>
                <a:lnTo>
                  <a:pt x="3679734" y="341259"/>
                </a:lnTo>
                <a:lnTo>
                  <a:pt x="3686238" y="338663"/>
                </a:lnTo>
                <a:lnTo>
                  <a:pt x="3694048" y="337691"/>
                </a:lnTo>
                <a:lnTo>
                  <a:pt x="3726832" y="335212"/>
                </a:lnTo>
                <a:lnTo>
                  <a:pt x="3758613" y="328495"/>
                </a:lnTo>
                <a:lnTo>
                  <a:pt x="3789884" y="318051"/>
                </a:lnTo>
                <a:lnTo>
                  <a:pt x="3821139" y="304389"/>
                </a:lnTo>
                <a:lnTo>
                  <a:pt x="3827086" y="301501"/>
                </a:lnTo>
                <a:lnTo>
                  <a:pt x="3833627" y="300481"/>
                </a:lnTo>
                <a:lnTo>
                  <a:pt x="3839829" y="301416"/>
                </a:lnTo>
                <a:lnTo>
                  <a:pt x="3839829" y="254"/>
                </a:lnTo>
                <a:lnTo>
                  <a:pt x="3839829" y="0"/>
                </a:lnTo>
                <a:lnTo>
                  <a:pt x="0" y="0"/>
                </a:lnTo>
                <a:lnTo>
                  <a:pt x="0" y="2140837"/>
                </a:lnTo>
                <a:close/>
              </a:path>
            </a:pathLst>
          </a:custGeom>
          <a:solidFill>
            <a:srgbClr val="FB5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091294" y="7707273"/>
            <a:ext cx="3364229" cy="1844039"/>
          </a:xfrm>
          <a:custGeom>
            <a:avLst/>
            <a:gdLst/>
            <a:ahLst/>
            <a:cxnLst/>
            <a:rect l="l" t="t" r="r" b="b"/>
            <a:pathLst>
              <a:path w="3364229" h="1844040">
                <a:moveTo>
                  <a:pt x="3364179" y="1818005"/>
                </a:moveTo>
                <a:lnTo>
                  <a:pt x="0" y="1818005"/>
                </a:lnTo>
                <a:lnTo>
                  <a:pt x="0" y="1843493"/>
                </a:lnTo>
                <a:lnTo>
                  <a:pt x="3364179" y="1843493"/>
                </a:lnTo>
                <a:lnTo>
                  <a:pt x="3364179" y="1818005"/>
                </a:lnTo>
                <a:close/>
              </a:path>
              <a:path w="3364229" h="1844040">
                <a:moveTo>
                  <a:pt x="3364179" y="1212037"/>
                </a:moveTo>
                <a:lnTo>
                  <a:pt x="0" y="1212037"/>
                </a:lnTo>
                <a:lnTo>
                  <a:pt x="0" y="1237513"/>
                </a:lnTo>
                <a:lnTo>
                  <a:pt x="3364179" y="1237513"/>
                </a:lnTo>
                <a:lnTo>
                  <a:pt x="3364179" y="1212037"/>
                </a:lnTo>
                <a:close/>
              </a:path>
              <a:path w="3364229" h="1844040">
                <a:moveTo>
                  <a:pt x="3364179" y="606056"/>
                </a:moveTo>
                <a:lnTo>
                  <a:pt x="0" y="606056"/>
                </a:lnTo>
                <a:lnTo>
                  <a:pt x="0" y="631545"/>
                </a:lnTo>
                <a:lnTo>
                  <a:pt x="3364179" y="631545"/>
                </a:lnTo>
                <a:lnTo>
                  <a:pt x="3364179" y="606056"/>
                </a:lnTo>
                <a:close/>
              </a:path>
              <a:path w="3364229" h="1844040">
                <a:moveTo>
                  <a:pt x="3364179" y="0"/>
                </a:moveTo>
                <a:lnTo>
                  <a:pt x="0" y="0"/>
                </a:lnTo>
                <a:lnTo>
                  <a:pt x="0" y="25476"/>
                </a:lnTo>
                <a:lnTo>
                  <a:pt x="3364179" y="25476"/>
                </a:lnTo>
                <a:lnTo>
                  <a:pt x="3364179" y="0"/>
                </a:lnTo>
                <a:close/>
              </a:path>
            </a:pathLst>
          </a:custGeom>
          <a:solidFill>
            <a:srgbClr val="FB536A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737984" y="6318338"/>
            <a:ext cx="2519680" cy="3207385"/>
          </a:xfrm>
          <a:custGeom>
            <a:avLst/>
            <a:gdLst/>
            <a:ahLst/>
            <a:cxnLst/>
            <a:rect l="l" t="t" r="r" b="b"/>
            <a:pathLst>
              <a:path w="2519679" h="3207384">
                <a:moveTo>
                  <a:pt x="2519515" y="357428"/>
                </a:moveTo>
                <a:lnTo>
                  <a:pt x="2497074" y="354139"/>
                </a:lnTo>
                <a:lnTo>
                  <a:pt x="2486050" y="324269"/>
                </a:lnTo>
                <a:lnTo>
                  <a:pt x="2488996" y="304279"/>
                </a:lnTo>
                <a:lnTo>
                  <a:pt x="419290" y="0"/>
                </a:lnTo>
                <a:lnTo>
                  <a:pt x="0" y="2851962"/>
                </a:lnTo>
                <a:lnTo>
                  <a:pt x="5778" y="2852813"/>
                </a:lnTo>
                <a:lnTo>
                  <a:pt x="29400" y="2902724"/>
                </a:lnTo>
                <a:lnTo>
                  <a:pt x="2100541" y="3207220"/>
                </a:lnTo>
                <a:lnTo>
                  <a:pt x="2519515" y="357428"/>
                </a:lnTo>
                <a:close/>
              </a:path>
            </a:pathLst>
          </a:custGeom>
          <a:solidFill>
            <a:srgbClr val="FEC4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6694" y="6398084"/>
            <a:ext cx="2268082" cy="3007980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781291" y="6306323"/>
            <a:ext cx="2019300" cy="2874645"/>
          </a:xfrm>
          <a:custGeom>
            <a:avLst/>
            <a:gdLst/>
            <a:ahLst/>
            <a:cxnLst/>
            <a:rect l="l" t="t" r="r" b="b"/>
            <a:pathLst>
              <a:path w="2019300" h="2874645">
                <a:moveTo>
                  <a:pt x="446709" y="22402"/>
                </a:moveTo>
                <a:lnTo>
                  <a:pt x="419290" y="18376"/>
                </a:lnTo>
                <a:lnTo>
                  <a:pt x="0" y="2870339"/>
                </a:lnTo>
                <a:lnTo>
                  <a:pt x="27419" y="2874378"/>
                </a:lnTo>
                <a:lnTo>
                  <a:pt x="446709" y="22402"/>
                </a:lnTo>
                <a:close/>
              </a:path>
              <a:path w="2019300" h="2874645">
                <a:moveTo>
                  <a:pt x="2018995" y="128854"/>
                </a:moveTo>
                <a:lnTo>
                  <a:pt x="1982406" y="112509"/>
                </a:lnTo>
                <a:lnTo>
                  <a:pt x="1934464" y="103289"/>
                </a:lnTo>
                <a:lnTo>
                  <a:pt x="1887626" y="96164"/>
                </a:lnTo>
                <a:lnTo>
                  <a:pt x="1886826" y="96012"/>
                </a:lnTo>
                <a:lnTo>
                  <a:pt x="1836902" y="89827"/>
                </a:lnTo>
                <a:lnTo>
                  <a:pt x="1343812" y="35521"/>
                </a:lnTo>
                <a:lnTo>
                  <a:pt x="1094244" y="4660"/>
                </a:lnTo>
                <a:lnTo>
                  <a:pt x="1074940" y="2590"/>
                </a:lnTo>
                <a:lnTo>
                  <a:pt x="1058799" y="673"/>
                </a:lnTo>
                <a:lnTo>
                  <a:pt x="1052207" y="127"/>
                </a:lnTo>
                <a:lnTo>
                  <a:pt x="1045552" y="0"/>
                </a:lnTo>
                <a:lnTo>
                  <a:pt x="1038885" y="508"/>
                </a:lnTo>
                <a:lnTo>
                  <a:pt x="1028420" y="1879"/>
                </a:lnTo>
                <a:lnTo>
                  <a:pt x="1024394" y="6832"/>
                </a:lnTo>
                <a:lnTo>
                  <a:pt x="1027366" y="21590"/>
                </a:lnTo>
                <a:lnTo>
                  <a:pt x="1028941" y="25704"/>
                </a:lnTo>
                <a:lnTo>
                  <a:pt x="1032471" y="38506"/>
                </a:lnTo>
                <a:lnTo>
                  <a:pt x="1031659" y="40322"/>
                </a:lnTo>
                <a:lnTo>
                  <a:pt x="1023937" y="44475"/>
                </a:lnTo>
                <a:lnTo>
                  <a:pt x="1018184" y="48336"/>
                </a:lnTo>
                <a:lnTo>
                  <a:pt x="1014984" y="52616"/>
                </a:lnTo>
                <a:lnTo>
                  <a:pt x="1014056" y="57848"/>
                </a:lnTo>
                <a:lnTo>
                  <a:pt x="1015161" y="64541"/>
                </a:lnTo>
                <a:lnTo>
                  <a:pt x="1016787" y="70586"/>
                </a:lnTo>
                <a:lnTo>
                  <a:pt x="1020699" y="75196"/>
                </a:lnTo>
                <a:lnTo>
                  <a:pt x="1026287" y="83261"/>
                </a:lnTo>
                <a:lnTo>
                  <a:pt x="1026553" y="85521"/>
                </a:lnTo>
                <a:lnTo>
                  <a:pt x="1019429" y="90500"/>
                </a:lnTo>
                <a:lnTo>
                  <a:pt x="1016127" y="93497"/>
                </a:lnTo>
                <a:lnTo>
                  <a:pt x="1012863" y="96481"/>
                </a:lnTo>
                <a:lnTo>
                  <a:pt x="1007846" y="101828"/>
                </a:lnTo>
                <a:lnTo>
                  <a:pt x="1004938" y="107657"/>
                </a:lnTo>
                <a:lnTo>
                  <a:pt x="1005116" y="114528"/>
                </a:lnTo>
                <a:lnTo>
                  <a:pt x="1009396" y="122961"/>
                </a:lnTo>
                <a:lnTo>
                  <a:pt x="1011415" y="125793"/>
                </a:lnTo>
                <a:lnTo>
                  <a:pt x="1013637" y="128485"/>
                </a:lnTo>
                <a:lnTo>
                  <a:pt x="1019695" y="135636"/>
                </a:lnTo>
                <a:lnTo>
                  <a:pt x="1019695" y="136639"/>
                </a:lnTo>
                <a:lnTo>
                  <a:pt x="1012101" y="143205"/>
                </a:lnTo>
                <a:lnTo>
                  <a:pt x="1008659" y="145999"/>
                </a:lnTo>
                <a:lnTo>
                  <a:pt x="1005395" y="148945"/>
                </a:lnTo>
                <a:lnTo>
                  <a:pt x="1000023" y="155879"/>
                </a:lnTo>
                <a:lnTo>
                  <a:pt x="999578" y="157759"/>
                </a:lnTo>
                <a:lnTo>
                  <a:pt x="999375" y="158648"/>
                </a:lnTo>
                <a:lnTo>
                  <a:pt x="998270" y="163360"/>
                </a:lnTo>
                <a:lnTo>
                  <a:pt x="1000137" y="170815"/>
                </a:lnTo>
                <a:lnTo>
                  <a:pt x="1005586" y="177698"/>
                </a:lnTo>
                <a:lnTo>
                  <a:pt x="1007897" y="179755"/>
                </a:lnTo>
                <a:lnTo>
                  <a:pt x="1010958" y="180987"/>
                </a:lnTo>
                <a:lnTo>
                  <a:pt x="1012812" y="184327"/>
                </a:lnTo>
                <a:lnTo>
                  <a:pt x="1009523" y="186715"/>
                </a:lnTo>
                <a:lnTo>
                  <a:pt x="1006055" y="188912"/>
                </a:lnTo>
                <a:lnTo>
                  <a:pt x="1002982" y="191541"/>
                </a:lnTo>
                <a:lnTo>
                  <a:pt x="996861" y="198678"/>
                </a:lnTo>
                <a:lnTo>
                  <a:pt x="993775" y="207073"/>
                </a:lnTo>
                <a:lnTo>
                  <a:pt x="994689" y="215938"/>
                </a:lnTo>
                <a:lnTo>
                  <a:pt x="1000506" y="224485"/>
                </a:lnTo>
                <a:lnTo>
                  <a:pt x="1003249" y="227088"/>
                </a:lnTo>
                <a:lnTo>
                  <a:pt x="1005763" y="229908"/>
                </a:lnTo>
                <a:lnTo>
                  <a:pt x="1012736" y="236016"/>
                </a:lnTo>
                <a:lnTo>
                  <a:pt x="1012583" y="237972"/>
                </a:lnTo>
                <a:lnTo>
                  <a:pt x="1005878" y="243547"/>
                </a:lnTo>
                <a:lnTo>
                  <a:pt x="1002969" y="245084"/>
                </a:lnTo>
                <a:lnTo>
                  <a:pt x="1000823" y="247345"/>
                </a:lnTo>
                <a:lnTo>
                  <a:pt x="996276" y="254647"/>
                </a:lnTo>
                <a:lnTo>
                  <a:pt x="996124" y="261594"/>
                </a:lnTo>
                <a:lnTo>
                  <a:pt x="999566" y="266573"/>
                </a:lnTo>
                <a:lnTo>
                  <a:pt x="1089990" y="283311"/>
                </a:lnTo>
                <a:lnTo>
                  <a:pt x="1248587" y="305028"/>
                </a:lnTo>
                <a:lnTo>
                  <a:pt x="1557464" y="343065"/>
                </a:lnTo>
                <a:lnTo>
                  <a:pt x="1974100" y="387248"/>
                </a:lnTo>
                <a:lnTo>
                  <a:pt x="1979104" y="386029"/>
                </a:lnTo>
                <a:lnTo>
                  <a:pt x="1986457" y="381406"/>
                </a:lnTo>
                <a:lnTo>
                  <a:pt x="1988299" y="371462"/>
                </a:lnTo>
                <a:lnTo>
                  <a:pt x="1983346" y="363308"/>
                </a:lnTo>
                <a:lnTo>
                  <a:pt x="1980755" y="356793"/>
                </a:lnTo>
                <a:lnTo>
                  <a:pt x="1973465" y="347573"/>
                </a:lnTo>
                <a:lnTo>
                  <a:pt x="1971624" y="343255"/>
                </a:lnTo>
                <a:lnTo>
                  <a:pt x="1970430" y="338391"/>
                </a:lnTo>
                <a:lnTo>
                  <a:pt x="1971878" y="337731"/>
                </a:lnTo>
                <a:lnTo>
                  <a:pt x="1972957" y="337134"/>
                </a:lnTo>
                <a:lnTo>
                  <a:pt x="1974100" y="336689"/>
                </a:lnTo>
                <a:lnTo>
                  <a:pt x="1987219" y="329387"/>
                </a:lnTo>
                <a:lnTo>
                  <a:pt x="1992845" y="321398"/>
                </a:lnTo>
                <a:lnTo>
                  <a:pt x="1992833" y="312483"/>
                </a:lnTo>
                <a:lnTo>
                  <a:pt x="1989023" y="302412"/>
                </a:lnTo>
                <a:lnTo>
                  <a:pt x="1984717" y="293357"/>
                </a:lnTo>
                <a:lnTo>
                  <a:pt x="1985086" y="293204"/>
                </a:lnTo>
                <a:lnTo>
                  <a:pt x="1993544" y="287426"/>
                </a:lnTo>
                <a:lnTo>
                  <a:pt x="1995144" y="286385"/>
                </a:lnTo>
                <a:lnTo>
                  <a:pt x="1995932" y="285851"/>
                </a:lnTo>
                <a:lnTo>
                  <a:pt x="2002497" y="280035"/>
                </a:lnTo>
                <a:lnTo>
                  <a:pt x="2002663" y="279692"/>
                </a:lnTo>
                <a:lnTo>
                  <a:pt x="2005507" y="273926"/>
                </a:lnTo>
                <a:lnTo>
                  <a:pt x="2005050" y="267144"/>
                </a:lnTo>
                <a:lnTo>
                  <a:pt x="2001164" y="259346"/>
                </a:lnTo>
                <a:lnTo>
                  <a:pt x="2000135" y="257771"/>
                </a:lnTo>
                <a:lnTo>
                  <a:pt x="1998802" y="256387"/>
                </a:lnTo>
                <a:lnTo>
                  <a:pt x="1993544" y="250139"/>
                </a:lnTo>
                <a:lnTo>
                  <a:pt x="1993430" y="248437"/>
                </a:lnTo>
                <a:lnTo>
                  <a:pt x="1999500" y="240741"/>
                </a:lnTo>
                <a:lnTo>
                  <a:pt x="2002116" y="238366"/>
                </a:lnTo>
                <a:lnTo>
                  <a:pt x="2009241" y="229006"/>
                </a:lnTo>
                <a:lnTo>
                  <a:pt x="2009457" y="224396"/>
                </a:lnTo>
                <a:lnTo>
                  <a:pt x="2003069" y="214096"/>
                </a:lnTo>
                <a:lnTo>
                  <a:pt x="2000758" y="211061"/>
                </a:lnTo>
                <a:lnTo>
                  <a:pt x="1996325" y="204762"/>
                </a:lnTo>
                <a:lnTo>
                  <a:pt x="1996744" y="202044"/>
                </a:lnTo>
                <a:lnTo>
                  <a:pt x="2002840" y="197827"/>
                </a:lnTo>
                <a:lnTo>
                  <a:pt x="2005457" y="195605"/>
                </a:lnTo>
                <a:lnTo>
                  <a:pt x="2007882" y="193052"/>
                </a:lnTo>
                <a:lnTo>
                  <a:pt x="2012391" y="187452"/>
                </a:lnTo>
                <a:lnTo>
                  <a:pt x="2014448" y="182270"/>
                </a:lnTo>
                <a:lnTo>
                  <a:pt x="2014131" y="176745"/>
                </a:lnTo>
                <a:lnTo>
                  <a:pt x="2011514" y="170078"/>
                </a:lnTo>
                <a:lnTo>
                  <a:pt x="2009813" y="166700"/>
                </a:lnTo>
                <a:lnTo>
                  <a:pt x="2007692" y="163563"/>
                </a:lnTo>
                <a:lnTo>
                  <a:pt x="2004377" y="156781"/>
                </a:lnTo>
                <a:lnTo>
                  <a:pt x="2004682" y="154279"/>
                </a:lnTo>
                <a:lnTo>
                  <a:pt x="2009152" y="147408"/>
                </a:lnTo>
                <a:lnTo>
                  <a:pt x="2011819" y="143459"/>
                </a:lnTo>
                <a:lnTo>
                  <a:pt x="2018995" y="128854"/>
                </a:lnTo>
                <a:close/>
              </a:path>
            </a:pathLst>
          </a:custGeom>
          <a:solidFill>
            <a:srgbClr val="65D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3395411" y="7339384"/>
            <a:ext cx="2697480" cy="545465"/>
          </a:xfrm>
          <a:custGeom>
            <a:avLst/>
            <a:gdLst/>
            <a:ahLst/>
            <a:cxnLst/>
            <a:rect l="l" t="t" r="r" b="b"/>
            <a:pathLst>
              <a:path w="2697479" h="545465">
                <a:moveTo>
                  <a:pt x="2193096" y="20169"/>
                </a:moveTo>
                <a:lnTo>
                  <a:pt x="775659" y="20169"/>
                </a:lnTo>
                <a:lnTo>
                  <a:pt x="820398" y="18857"/>
                </a:lnTo>
                <a:lnTo>
                  <a:pt x="1167311" y="2984"/>
                </a:lnTo>
                <a:lnTo>
                  <a:pt x="1215923" y="1646"/>
                </a:lnTo>
                <a:lnTo>
                  <a:pt x="1310643" y="227"/>
                </a:lnTo>
                <a:lnTo>
                  <a:pt x="1357893" y="0"/>
                </a:lnTo>
                <a:lnTo>
                  <a:pt x="1408658" y="0"/>
                </a:lnTo>
                <a:lnTo>
                  <a:pt x="1782877" y="5136"/>
                </a:lnTo>
                <a:lnTo>
                  <a:pt x="2050624" y="12789"/>
                </a:lnTo>
                <a:lnTo>
                  <a:pt x="2140124" y="16721"/>
                </a:lnTo>
                <a:lnTo>
                  <a:pt x="2176969" y="18988"/>
                </a:lnTo>
                <a:lnTo>
                  <a:pt x="2177260" y="18988"/>
                </a:lnTo>
                <a:lnTo>
                  <a:pt x="2193096" y="20169"/>
                </a:lnTo>
                <a:close/>
              </a:path>
              <a:path w="2697479" h="545465">
                <a:moveTo>
                  <a:pt x="1252527" y="545246"/>
                </a:moveTo>
                <a:lnTo>
                  <a:pt x="417163" y="545246"/>
                </a:lnTo>
                <a:lnTo>
                  <a:pt x="405525" y="544366"/>
                </a:lnTo>
                <a:lnTo>
                  <a:pt x="354389" y="539322"/>
                </a:lnTo>
                <a:lnTo>
                  <a:pt x="302447" y="532865"/>
                </a:lnTo>
                <a:lnTo>
                  <a:pt x="302625" y="532865"/>
                </a:lnTo>
                <a:lnTo>
                  <a:pt x="252577" y="525218"/>
                </a:lnTo>
                <a:lnTo>
                  <a:pt x="201955" y="515896"/>
                </a:lnTo>
                <a:lnTo>
                  <a:pt x="153282" y="504882"/>
                </a:lnTo>
                <a:lnTo>
                  <a:pt x="104128" y="487867"/>
                </a:lnTo>
                <a:lnTo>
                  <a:pt x="60939" y="461015"/>
                </a:lnTo>
                <a:lnTo>
                  <a:pt x="30160" y="420490"/>
                </a:lnTo>
                <a:lnTo>
                  <a:pt x="15099" y="378444"/>
                </a:lnTo>
                <a:lnTo>
                  <a:pt x="4820" y="329292"/>
                </a:lnTo>
                <a:lnTo>
                  <a:pt x="0" y="276417"/>
                </a:lnTo>
                <a:lnTo>
                  <a:pt x="1315" y="223199"/>
                </a:lnTo>
                <a:lnTo>
                  <a:pt x="9444" y="173021"/>
                </a:lnTo>
                <a:lnTo>
                  <a:pt x="25064" y="129264"/>
                </a:lnTo>
                <a:lnTo>
                  <a:pt x="48851" y="95309"/>
                </a:lnTo>
                <a:lnTo>
                  <a:pt x="79727" y="72563"/>
                </a:lnTo>
                <a:lnTo>
                  <a:pt x="119867" y="54692"/>
                </a:lnTo>
                <a:lnTo>
                  <a:pt x="167195" y="41060"/>
                </a:lnTo>
                <a:lnTo>
                  <a:pt x="219634" y="31029"/>
                </a:lnTo>
                <a:lnTo>
                  <a:pt x="275107" y="23964"/>
                </a:lnTo>
                <a:lnTo>
                  <a:pt x="331537" y="19227"/>
                </a:lnTo>
                <a:lnTo>
                  <a:pt x="386845" y="16182"/>
                </a:lnTo>
                <a:lnTo>
                  <a:pt x="438956" y="14192"/>
                </a:lnTo>
                <a:lnTo>
                  <a:pt x="487766" y="13380"/>
                </a:lnTo>
                <a:lnTo>
                  <a:pt x="535616" y="13941"/>
                </a:lnTo>
                <a:lnTo>
                  <a:pt x="676588" y="18988"/>
                </a:lnTo>
                <a:lnTo>
                  <a:pt x="723784" y="20169"/>
                </a:lnTo>
                <a:lnTo>
                  <a:pt x="2193096" y="20169"/>
                </a:lnTo>
                <a:lnTo>
                  <a:pt x="2217071" y="21957"/>
                </a:lnTo>
                <a:lnTo>
                  <a:pt x="2480650" y="45898"/>
                </a:lnTo>
                <a:lnTo>
                  <a:pt x="2530960" y="51007"/>
                </a:lnTo>
                <a:lnTo>
                  <a:pt x="2580696" y="59999"/>
                </a:lnTo>
                <a:lnTo>
                  <a:pt x="2628094" y="75740"/>
                </a:lnTo>
                <a:lnTo>
                  <a:pt x="2671392" y="101098"/>
                </a:lnTo>
                <a:lnTo>
                  <a:pt x="2695156" y="131270"/>
                </a:lnTo>
                <a:lnTo>
                  <a:pt x="2696877" y="138299"/>
                </a:lnTo>
                <a:lnTo>
                  <a:pt x="2696877" y="281159"/>
                </a:lnTo>
                <a:lnTo>
                  <a:pt x="2687764" y="337482"/>
                </a:lnTo>
                <a:lnTo>
                  <a:pt x="2675313" y="384434"/>
                </a:lnTo>
                <a:lnTo>
                  <a:pt x="2657258" y="428686"/>
                </a:lnTo>
                <a:lnTo>
                  <a:pt x="2632333" y="467898"/>
                </a:lnTo>
                <a:lnTo>
                  <a:pt x="2599276" y="499730"/>
                </a:lnTo>
                <a:lnTo>
                  <a:pt x="2556820" y="521841"/>
                </a:lnTo>
                <a:lnTo>
                  <a:pt x="2515497" y="531330"/>
                </a:lnTo>
                <a:lnTo>
                  <a:pt x="1992265" y="531330"/>
                </a:lnTo>
                <a:lnTo>
                  <a:pt x="1946385" y="531490"/>
                </a:lnTo>
                <a:lnTo>
                  <a:pt x="1252527" y="545246"/>
                </a:lnTo>
                <a:close/>
              </a:path>
              <a:path w="2697479" h="545465">
                <a:moveTo>
                  <a:pt x="2508810" y="532865"/>
                </a:moveTo>
                <a:lnTo>
                  <a:pt x="2277584" y="532865"/>
                </a:lnTo>
                <a:lnTo>
                  <a:pt x="2193600" y="532151"/>
                </a:lnTo>
                <a:lnTo>
                  <a:pt x="2039668" y="531330"/>
                </a:lnTo>
                <a:lnTo>
                  <a:pt x="2515497" y="531330"/>
                </a:lnTo>
                <a:lnTo>
                  <a:pt x="2508810" y="532865"/>
                </a:lnTo>
                <a:close/>
              </a:path>
              <a:path w="2697479" h="545465">
                <a:moveTo>
                  <a:pt x="2457200" y="536213"/>
                </a:moveTo>
                <a:lnTo>
                  <a:pt x="2356241" y="533494"/>
                </a:lnTo>
                <a:lnTo>
                  <a:pt x="2275066" y="532865"/>
                </a:lnTo>
                <a:lnTo>
                  <a:pt x="2512169" y="532865"/>
                </a:lnTo>
                <a:lnTo>
                  <a:pt x="2457200" y="536213"/>
                </a:lnTo>
                <a:close/>
              </a:path>
            </a:pathLst>
          </a:custGeom>
          <a:solidFill>
            <a:srgbClr val="FEC4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6804073" y="277238"/>
            <a:ext cx="495300" cy="577215"/>
          </a:xfrm>
          <a:custGeom>
            <a:avLst/>
            <a:gdLst/>
            <a:ahLst/>
            <a:cxnLst/>
            <a:rect l="l" t="t" r="r" b="b"/>
            <a:pathLst>
              <a:path w="495300" h="577215">
                <a:moveTo>
                  <a:pt x="323694" y="218062"/>
                </a:moveTo>
                <a:lnTo>
                  <a:pt x="316155" y="216529"/>
                </a:lnTo>
                <a:lnTo>
                  <a:pt x="309981" y="212358"/>
                </a:lnTo>
                <a:lnTo>
                  <a:pt x="305809" y="206183"/>
                </a:lnTo>
                <a:lnTo>
                  <a:pt x="304277" y="198644"/>
                </a:lnTo>
                <a:lnTo>
                  <a:pt x="305781" y="191104"/>
                </a:lnTo>
                <a:lnTo>
                  <a:pt x="309908" y="184930"/>
                </a:lnTo>
                <a:lnTo>
                  <a:pt x="316073" y="180758"/>
                </a:lnTo>
                <a:lnTo>
                  <a:pt x="323694" y="179226"/>
                </a:lnTo>
                <a:lnTo>
                  <a:pt x="331234" y="180758"/>
                </a:lnTo>
                <a:lnTo>
                  <a:pt x="337408" y="184930"/>
                </a:lnTo>
                <a:lnTo>
                  <a:pt x="341580" y="191104"/>
                </a:lnTo>
                <a:lnTo>
                  <a:pt x="343112" y="198644"/>
                </a:lnTo>
                <a:lnTo>
                  <a:pt x="341580" y="206183"/>
                </a:lnTo>
                <a:lnTo>
                  <a:pt x="337408" y="212358"/>
                </a:lnTo>
                <a:lnTo>
                  <a:pt x="331234" y="216529"/>
                </a:lnTo>
                <a:lnTo>
                  <a:pt x="323694" y="218062"/>
                </a:lnTo>
                <a:close/>
              </a:path>
              <a:path w="495300" h="577215">
                <a:moveTo>
                  <a:pt x="171459" y="218062"/>
                </a:moveTo>
                <a:lnTo>
                  <a:pt x="163919" y="216529"/>
                </a:lnTo>
                <a:lnTo>
                  <a:pt x="157745" y="212358"/>
                </a:lnTo>
                <a:lnTo>
                  <a:pt x="153573" y="206183"/>
                </a:lnTo>
                <a:lnTo>
                  <a:pt x="152041" y="198644"/>
                </a:lnTo>
                <a:lnTo>
                  <a:pt x="153573" y="191104"/>
                </a:lnTo>
                <a:lnTo>
                  <a:pt x="157745" y="184930"/>
                </a:lnTo>
                <a:lnTo>
                  <a:pt x="163919" y="180758"/>
                </a:lnTo>
                <a:lnTo>
                  <a:pt x="171459" y="179226"/>
                </a:lnTo>
                <a:lnTo>
                  <a:pt x="178998" y="180758"/>
                </a:lnTo>
                <a:lnTo>
                  <a:pt x="185173" y="184930"/>
                </a:lnTo>
                <a:lnTo>
                  <a:pt x="189344" y="191104"/>
                </a:lnTo>
                <a:lnTo>
                  <a:pt x="190877" y="198644"/>
                </a:lnTo>
                <a:lnTo>
                  <a:pt x="189344" y="206183"/>
                </a:lnTo>
                <a:lnTo>
                  <a:pt x="185173" y="212358"/>
                </a:lnTo>
                <a:lnTo>
                  <a:pt x="178998" y="216529"/>
                </a:lnTo>
                <a:lnTo>
                  <a:pt x="171459" y="218062"/>
                </a:lnTo>
                <a:close/>
              </a:path>
              <a:path w="495300" h="577215">
                <a:moveTo>
                  <a:pt x="19417" y="218062"/>
                </a:moveTo>
                <a:lnTo>
                  <a:pt x="11878" y="216529"/>
                </a:lnTo>
                <a:lnTo>
                  <a:pt x="5703" y="212358"/>
                </a:lnTo>
                <a:lnTo>
                  <a:pt x="1532" y="206183"/>
                </a:lnTo>
                <a:lnTo>
                  <a:pt x="0" y="198644"/>
                </a:lnTo>
                <a:lnTo>
                  <a:pt x="1532" y="191104"/>
                </a:lnTo>
                <a:lnTo>
                  <a:pt x="5703" y="184930"/>
                </a:lnTo>
                <a:lnTo>
                  <a:pt x="11878" y="180758"/>
                </a:lnTo>
                <a:lnTo>
                  <a:pt x="19417" y="179226"/>
                </a:lnTo>
                <a:lnTo>
                  <a:pt x="26957" y="180758"/>
                </a:lnTo>
                <a:lnTo>
                  <a:pt x="33131" y="184930"/>
                </a:lnTo>
                <a:lnTo>
                  <a:pt x="37303" y="191104"/>
                </a:lnTo>
                <a:lnTo>
                  <a:pt x="38835" y="198644"/>
                </a:lnTo>
                <a:lnTo>
                  <a:pt x="37303" y="206183"/>
                </a:lnTo>
                <a:lnTo>
                  <a:pt x="33131" y="212358"/>
                </a:lnTo>
                <a:lnTo>
                  <a:pt x="26957" y="216529"/>
                </a:lnTo>
                <a:lnTo>
                  <a:pt x="19417" y="218062"/>
                </a:lnTo>
                <a:close/>
              </a:path>
              <a:path w="495300" h="577215">
                <a:moveTo>
                  <a:pt x="475736" y="218062"/>
                </a:moveTo>
                <a:lnTo>
                  <a:pt x="468196" y="216529"/>
                </a:lnTo>
                <a:lnTo>
                  <a:pt x="462022" y="212358"/>
                </a:lnTo>
                <a:lnTo>
                  <a:pt x="457850" y="206183"/>
                </a:lnTo>
                <a:lnTo>
                  <a:pt x="456318" y="198644"/>
                </a:lnTo>
                <a:lnTo>
                  <a:pt x="457850" y="191104"/>
                </a:lnTo>
                <a:lnTo>
                  <a:pt x="462022" y="184930"/>
                </a:lnTo>
                <a:lnTo>
                  <a:pt x="468196" y="180758"/>
                </a:lnTo>
                <a:lnTo>
                  <a:pt x="475736" y="179226"/>
                </a:lnTo>
                <a:lnTo>
                  <a:pt x="483275" y="180758"/>
                </a:lnTo>
                <a:lnTo>
                  <a:pt x="489450" y="184930"/>
                </a:lnTo>
                <a:lnTo>
                  <a:pt x="493622" y="191104"/>
                </a:lnTo>
                <a:lnTo>
                  <a:pt x="495154" y="198644"/>
                </a:lnTo>
                <a:lnTo>
                  <a:pt x="493622" y="206183"/>
                </a:lnTo>
                <a:lnTo>
                  <a:pt x="489450" y="212358"/>
                </a:lnTo>
                <a:lnTo>
                  <a:pt x="483275" y="216529"/>
                </a:lnTo>
                <a:lnTo>
                  <a:pt x="475736" y="218062"/>
                </a:lnTo>
                <a:close/>
              </a:path>
              <a:path w="495300" h="577215">
                <a:moveTo>
                  <a:pt x="323694" y="397482"/>
                </a:moveTo>
                <a:lnTo>
                  <a:pt x="316155" y="395950"/>
                </a:lnTo>
                <a:lnTo>
                  <a:pt x="309981" y="391778"/>
                </a:lnTo>
                <a:lnTo>
                  <a:pt x="305809" y="385604"/>
                </a:lnTo>
                <a:lnTo>
                  <a:pt x="304277" y="378064"/>
                </a:lnTo>
                <a:lnTo>
                  <a:pt x="305781" y="370525"/>
                </a:lnTo>
                <a:lnTo>
                  <a:pt x="309908" y="364350"/>
                </a:lnTo>
                <a:lnTo>
                  <a:pt x="316073" y="360179"/>
                </a:lnTo>
                <a:lnTo>
                  <a:pt x="323694" y="358646"/>
                </a:lnTo>
                <a:lnTo>
                  <a:pt x="331234" y="360179"/>
                </a:lnTo>
                <a:lnTo>
                  <a:pt x="337408" y="364350"/>
                </a:lnTo>
                <a:lnTo>
                  <a:pt x="341580" y="370525"/>
                </a:lnTo>
                <a:lnTo>
                  <a:pt x="343112" y="378064"/>
                </a:lnTo>
                <a:lnTo>
                  <a:pt x="341580" y="385604"/>
                </a:lnTo>
                <a:lnTo>
                  <a:pt x="337408" y="391778"/>
                </a:lnTo>
                <a:lnTo>
                  <a:pt x="331234" y="395950"/>
                </a:lnTo>
                <a:lnTo>
                  <a:pt x="323694" y="397482"/>
                </a:lnTo>
                <a:close/>
              </a:path>
              <a:path w="495300" h="577215">
                <a:moveTo>
                  <a:pt x="171459" y="397482"/>
                </a:moveTo>
                <a:lnTo>
                  <a:pt x="163919" y="395950"/>
                </a:lnTo>
                <a:lnTo>
                  <a:pt x="157745" y="391778"/>
                </a:lnTo>
                <a:lnTo>
                  <a:pt x="153573" y="385604"/>
                </a:lnTo>
                <a:lnTo>
                  <a:pt x="152041" y="378064"/>
                </a:lnTo>
                <a:lnTo>
                  <a:pt x="153573" y="370525"/>
                </a:lnTo>
                <a:lnTo>
                  <a:pt x="157745" y="364350"/>
                </a:lnTo>
                <a:lnTo>
                  <a:pt x="163919" y="360179"/>
                </a:lnTo>
                <a:lnTo>
                  <a:pt x="171459" y="358646"/>
                </a:lnTo>
                <a:lnTo>
                  <a:pt x="178998" y="360179"/>
                </a:lnTo>
                <a:lnTo>
                  <a:pt x="185173" y="364350"/>
                </a:lnTo>
                <a:lnTo>
                  <a:pt x="189344" y="370525"/>
                </a:lnTo>
                <a:lnTo>
                  <a:pt x="190877" y="378064"/>
                </a:lnTo>
                <a:lnTo>
                  <a:pt x="189344" y="385604"/>
                </a:lnTo>
                <a:lnTo>
                  <a:pt x="185173" y="391778"/>
                </a:lnTo>
                <a:lnTo>
                  <a:pt x="178998" y="395950"/>
                </a:lnTo>
                <a:lnTo>
                  <a:pt x="171459" y="397482"/>
                </a:lnTo>
                <a:close/>
              </a:path>
              <a:path w="495300" h="577215">
                <a:moveTo>
                  <a:pt x="19417" y="397482"/>
                </a:moveTo>
                <a:lnTo>
                  <a:pt x="11878" y="395950"/>
                </a:lnTo>
                <a:lnTo>
                  <a:pt x="5703" y="391778"/>
                </a:lnTo>
                <a:lnTo>
                  <a:pt x="1532" y="385604"/>
                </a:lnTo>
                <a:lnTo>
                  <a:pt x="0" y="378064"/>
                </a:lnTo>
                <a:lnTo>
                  <a:pt x="1532" y="370525"/>
                </a:lnTo>
                <a:lnTo>
                  <a:pt x="5703" y="364350"/>
                </a:lnTo>
                <a:lnTo>
                  <a:pt x="11878" y="360179"/>
                </a:lnTo>
                <a:lnTo>
                  <a:pt x="19417" y="358646"/>
                </a:lnTo>
                <a:lnTo>
                  <a:pt x="26957" y="360179"/>
                </a:lnTo>
                <a:lnTo>
                  <a:pt x="33131" y="364350"/>
                </a:lnTo>
                <a:lnTo>
                  <a:pt x="37303" y="370525"/>
                </a:lnTo>
                <a:lnTo>
                  <a:pt x="38835" y="378064"/>
                </a:lnTo>
                <a:lnTo>
                  <a:pt x="37303" y="385604"/>
                </a:lnTo>
                <a:lnTo>
                  <a:pt x="33131" y="391778"/>
                </a:lnTo>
                <a:lnTo>
                  <a:pt x="26957" y="395950"/>
                </a:lnTo>
                <a:lnTo>
                  <a:pt x="19417" y="397482"/>
                </a:lnTo>
                <a:close/>
              </a:path>
              <a:path w="495300" h="577215">
                <a:moveTo>
                  <a:pt x="475736" y="397482"/>
                </a:moveTo>
                <a:lnTo>
                  <a:pt x="468196" y="395950"/>
                </a:lnTo>
                <a:lnTo>
                  <a:pt x="462022" y="391778"/>
                </a:lnTo>
                <a:lnTo>
                  <a:pt x="457850" y="385604"/>
                </a:lnTo>
                <a:lnTo>
                  <a:pt x="456318" y="378064"/>
                </a:lnTo>
                <a:lnTo>
                  <a:pt x="457850" y="370525"/>
                </a:lnTo>
                <a:lnTo>
                  <a:pt x="462022" y="364350"/>
                </a:lnTo>
                <a:lnTo>
                  <a:pt x="468196" y="360179"/>
                </a:lnTo>
                <a:lnTo>
                  <a:pt x="475736" y="358646"/>
                </a:lnTo>
                <a:lnTo>
                  <a:pt x="483275" y="360179"/>
                </a:lnTo>
                <a:lnTo>
                  <a:pt x="489450" y="364350"/>
                </a:lnTo>
                <a:lnTo>
                  <a:pt x="493622" y="370525"/>
                </a:lnTo>
                <a:lnTo>
                  <a:pt x="495154" y="378064"/>
                </a:lnTo>
                <a:lnTo>
                  <a:pt x="493622" y="385604"/>
                </a:lnTo>
                <a:lnTo>
                  <a:pt x="489450" y="391778"/>
                </a:lnTo>
                <a:lnTo>
                  <a:pt x="483275" y="395950"/>
                </a:lnTo>
                <a:lnTo>
                  <a:pt x="475736" y="397482"/>
                </a:lnTo>
                <a:close/>
              </a:path>
              <a:path w="495300" h="577215">
                <a:moveTo>
                  <a:pt x="323694" y="38835"/>
                </a:moveTo>
                <a:lnTo>
                  <a:pt x="316155" y="37303"/>
                </a:lnTo>
                <a:lnTo>
                  <a:pt x="309981" y="33131"/>
                </a:lnTo>
                <a:lnTo>
                  <a:pt x="305809" y="26957"/>
                </a:lnTo>
                <a:lnTo>
                  <a:pt x="304277" y="19417"/>
                </a:lnTo>
                <a:lnTo>
                  <a:pt x="305781" y="11878"/>
                </a:lnTo>
                <a:lnTo>
                  <a:pt x="309908" y="5703"/>
                </a:lnTo>
                <a:lnTo>
                  <a:pt x="316073" y="1532"/>
                </a:lnTo>
                <a:lnTo>
                  <a:pt x="323694" y="0"/>
                </a:lnTo>
                <a:lnTo>
                  <a:pt x="331234" y="1532"/>
                </a:lnTo>
                <a:lnTo>
                  <a:pt x="337408" y="5703"/>
                </a:lnTo>
                <a:lnTo>
                  <a:pt x="341580" y="11878"/>
                </a:lnTo>
                <a:lnTo>
                  <a:pt x="343112" y="19417"/>
                </a:lnTo>
                <a:lnTo>
                  <a:pt x="341580" y="26957"/>
                </a:lnTo>
                <a:lnTo>
                  <a:pt x="337408" y="33131"/>
                </a:lnTo>
                <a:lnTo>
                  <a:pt x="331234" y="37303"/>
                </a:lnTo>
                <a:lnTo>
                  <a:pt x="323694" y="38835"/>
                </a:lnTo>
                <a:close/>
              </a:path>
              <a:path w="495300" h="577215">
                <a:moveTo>
                  <a:pt x="171459" y="38835"/>
                </a:moveTo>
                <a:lnTo>
                  <a:pt x="163919" y="37303"/>
                </a:lnTo>
                <a:lnTo>
                  <a:pt x="157745" y="33131"/>
                </a:lnTo>
                <a:lnTo>
                  <a:pt x="153573" y="26957"/>
                </a:lnTo>
                <a:lnTo>
                  <a:pt x="152041" y="19417"/>
                </a:lnTo>
                <a:lnTo>
                  <a:pt x="153573" y="11878"/>
                </a:lnTo>
                <a:lnTo>
                  <a:pt x="157745" y="5703"/>
                </a:lnTo>
                <a:lnTo>
                  <a:pt x="163919" y="1532"/>
                </a:lnTo>
                <a:lnTo>
                  <a:pt x="171459" y="0"/>
                </a:lnTo>
                <a:lnTo>
                  <a:pt x="178998" y="1532"/>
                </a:lnTo>
                <a:lnTo>
                  <a:pt x="185173" y="5703"/>
                </a:lnTo>
                <a:lnTo>
                  <a:pt x="189344" y="11878"/>
                </a:lnTo>
                <a:lnTo>
                  <a:pt x="190877" y="19417"/>
                </a:lnTo>
                <a:lnTo>
                  <a:pt x="189344" y="26957"/>
                </a:lnTo>
                <a:lnTo>
                  <a:pt x="185173" y="33131"/>
                </a:lnTo>
                <a:lnTo>
                  <a:pt x="178998" y="37303"/>
                </a:lnTo>
                <a:lnTo>
                  <a:pt x="171459" y="38835"/>
                </a:lnTo>
                <a:close/>
              </a:path>
              <a:path w="495300" h="577215">
                <a:moveTo>
                  <a:pt x="19417" y="38835"/>
                </a:moveTo>
                <a:lnTo>
                  <a:pt x="11878" y="37303"/>
                </a:lnTo>
                <a:lnTo>
                  <a:pt x="5703" y="33131"/>
                </a:lnTo>
                <a:lnTo>
                  <a:pt x="1532" y="26957"/>
                </a:lnTo>
                <a:lnTo>
                  <a:pt x="0" y="19417"/>
                </a:lnTo>
                <a:lnTo>
                  <a:pt x="1532" y="11878"/>
                </a:lnTo>
                <a:lnTo>
                  <a:pt x="5703" y="5703"/>
                </a:lnTo>
                <a:lnTo>
                  <a:pt x="11878" y="1532"/>
                </a:lnTo>
                <a:lnTo>
                  <a:pt x="19417" y="0"/>
                </a:lnTo>
                <a:lnTo>
                  <a:pt x="26957" y="1532"/>
                </a:lnTo>
                <a:lnTo>
                  <a:pt x="33131" y="5703"/>
                </a:lnTo>
                <a:lnTo>
                  <a:pt x="37303" y="11878"/>
                </a:lnTo>
                <a:lnTo>
                  <a:pt x="38835" y="19417"/>
                </a:lnTo>
                <a:lnTo>
                  <a:pt x="37303" y="26957"/>
                </a:lnTo>
                <a:lnTo>
                  <a:pt x="33131" y="33131"/>
                </a:lnTo>
                <a:lnTo>
                  <a:pt x="26957" y="37303"/>
                </a:lnTo>
                <a:lnTo>
                  <a:pt x="19417" y="38835"/>
                </a:lnTo>
                <a:close/>
              </a:path>
              <a:path w="495300" h="577215">
                <a:moveTo>
                  <a:pt x="475736" y="38835"/>
                </a:moveTo>
                <a:lnTo>
                  <a:pt x="468196" y="37303"/>
                </a:lnTo>
                <a:lnTo>
                  <a:pt x="462022" y="33131"/>
                </a:lnTo>
                <a:lnTo>
                  <a:pt x="457850" y="26957"/>
                </a:lnTo>
                <a:lnTo>
                  <a:pt x="456318" y="19417"/>
                </a:lnTo>
                <a:lnTo>
                  <a:pt x="457850" y="11878"/>
                </a:lnTo>
                <a:lnTo>
                  <a:pt x="462022" y="5703"/>
                </a:lnTo>
                <a:lnTo>
                  <a:pt x="468196" y="1532"/>
                </a:lnTo>
                <a:lnTo>
                  <a:pt x="475736" y="0"/>
                </a:lnTo>
                <a:lnTo>
                  <a:pt x="483275" y="1532"/>
                </a:lnTo>
                <a:lnTo>
                  <a:pt x="489450" y="5703"/>
                </a:lnTo>
                <a:lnTo>
                  <a:pt x="493622" y="11878"/>
                </a:lnTo>
                <a:lnTo>
                  <a:pt x="495154" y="19417"/>
                </a:lnTo>
                <a:lnTo>
                  <a:pt x="493622" y="26957"/>
                </a:lnTo>
                <a:lnTo>
                  <a:pt x="489450" y="33131"/>
                </a:lnTo>
                <a:lnTo>
                  <a:pt x="483275" y="37303"/>
                </a:lnTo>
                <a:lnTo>
                  <a:pt x="475736" y="38835"/>
                </a:lnTo>
                <a:close/>
              </a:path>
              <a:path w="495300" h="577215">
                <a:moveTo>
                  <a:pt x="323694" y="576709"/>
                </a:moveTo>
                <a:lnTo>
                  <a:pt x="316155" y="575176"/>
                </a:lnTo>
                <a:lnTo>
                  <a:pt x="309981" y="571005"/>
                </a:lnTo>
                <a:lnTo>
                  <a:pt x="305809" y="564830"/>
                </a:lnTo>
                <a:lnTo>
                  <a:pt x="304277" y="557291"/>
                </a:lnTo>
                <a:lnTo>
                  <a:pt x="305781" y="549751"/>
                </a:lnTo>
                <a:lnTo>
                  <a:pt x="309908" y="543577"/>
                </a:lnTo>
                <a:lnTo>
                  <a:pt x="316073" y="539405"/>
                </a:lnTo>
                <a:lnTo>
                  <a:pt x="323694" y="537873"/>
                </a:lnTo>
                <a:lnTo>
                  <a:pt x="331234" y="539405"/>
                </a:lnTo>
                <a:lnTo>
                  <a:pt x="337408" y="543577"/>
                </a:lnTo>
                <a:lnTo>
                  <a:pt x="341580" y="549751"/>
                </a:lnTo>
                <a:lnTo>
                  <a:pt x="343112" y="557291"/>
                </a:lnTo>
                <a:lnTo>
                  <a:pt x="341580" y="564830"/>
                </a:lnTo>
                <a:lnTo>
                  <a:pt x="337408" y="571005"/>
                </a:lnTo>
                <a:lnTo>
                  <a:pt x="331234" y="575176"/>
                </a:lnTo>
                <a:lnTo>
                  <a:pt x="323694" y="576709"/>
                </a:lnTo>
                <a:close/>
              </a:path>
              <a:path w="495300" h="577215">
                <a:moveTo>
                  <a:pt x="171459" y="576709"/>
                </a:moveTo>
                <a:lnTo>
                  <a:pt x="163919" y="575176"/>
                </a:lnTo>
                <a:lnTo>
                  <a:pt x="157745" y="571005"/>
                </a:lnTo>
                <a:lnTo>
                  <a:pt x="153573" y="564830"/>
                </a:lnTo>
                <a:lnTo>
                  <a:pt x="152041" y="557291"/>
                </a:lnTo>
                <a:lnTo>
                  <a:pt x="153573" y="549751"/>
                </a:lnTo>
                <a:lnTo>
                  <a:pt x="157745" y="543577"/>
                </a:lnTo>
                <a:lnTo>
                  <a:pt x="163919" y="539405"/>
                </a:lnTo>
                <a:lnTo>
                  <a:pt x="171459" y="537873"/>
                </a:lnTo>
                <a:lnTo>
                  <a:pt x="178998" y="539405"/>
                </a:lnTo>
                <a:lnTo>
                  <a:pt x="185173" y="543577"/>
                </a:lnTo>
                <a:lnTo>
                  <a:pt x="189344" y="549751"/>
                </a:lnTo>
                <a:lnTo>
                  <a:pt x="190877" y="557291"/>
                </a:lnTo>
                <a:lnTo>
                  <a:pt x="189344" y="564830"/>
                </a:lnTo>
                <a:lnTo>
                  <a:pt x="185173" y="571005"/>
                </a:lnTo>
                <a:lnTo>
                  <a:pt x="178998" y="575176"/>
                </a:lnTo>
                <a:lnTo>
                  <a:pt x="171459" y="576709"/>
                </a:lnTo>
                <a:close/>
              </a:path>
              <a:path w="495300" h="577215">
                <a:moveTo>
                  <a:pt x="19417" y="576709"/>
                </a:moveTo>
                <a:lnTo>
                  <a:pt x="11878" y="575176"/>
                </a:lnTo>
                <a:lnTo>
                  <a:pt x="5703" y="571005"/>
                </a:lnTo>
                <a:lnTo>
                  <a:pt x="1532" y="564830"/>
                </a:lnTo>
                <a:lnTo>
                  <a:pt x="0" y="557291"/>
                </a:lnTo>
                <a:lnTo>
                  <a:pt x="1532" y="549751"/>
                </a:lnTo>
                <a:lnTo>
                  <a:pt x="5703" y="543577"/>
                </a:lnTo>
                <a:lnTo>
                  <a:pt x="11878" y="539405"/>
                </a:lnTo>
                <a:lnTo>
                  <a:pt x="19417" y="537873"/>
                </a:lnTo>
                <a:lnTo>
                  <a:pt x="26957" y="539405"/>
                </a:lnTo>
                <a:lnTo>
                  <a:pt x="33131" y="543577"/>
                </a:lnTo>
                <a:lnTo>
                  <a:pt x="37303" y="549751"/>
                </a:lnTo>
                <a:lnTo>
                  <a:pt x="38835" y="557291"/>
                </a:lnTo>
                <a:lnTo>
                  <a:pt x="37303" y="564830"/>
                </a:lnTo>
                <a:lnTo>
                  <a:pt x="33131" y="571005"/>
                </a:lnTo>
                <a:lnTo>
                  <a:pt x="26957" y="575176"/>
                </a:lnTo>
                <a:lnTo>
                  <a:pt x="19417" y="576709"/>
                </a:lnTo>
                <a:close/>
              </a:path>
              <a:path w="495300" h="577215">
                <a:moveTo>
                  <a:pt x="475736" y="576709"/>
                </a:moveTo>
                <a:lnTo>
                  <a:pt x="468196" y="575176"/>
                </a:lnTo>
                <a:lnTo>
                  <a:pt x="462022" y="571005"/>
                </a:lnTo>
                <a:lnTo>
                  <a:pt x="457850" y="564830"/>
                </a:lnTo>
                <a:lnTo>
                  <a:pt x="456318" y="557291"/>
                </a:lnTo>
                <a:lnTo>
                  <a:pt x="457850" y="549751"/>
                </a:lnTo>
                <a:lnTo>
                  <a:pt x="462022" y="543577"/>
                </a:lnTo>
                <a:lnTo>
                  <a:pt x="468196" y="539405"/>
                </a:lnTo>
                <a:lnTo>
                  <a:pt x="475736" y="537873"/>
                </a:lnTo>
                <a:lnTo>
                  <a:pt x="483275" y="539405"/>
                </a:lnTo>
                <a:lnTo>
                  <a:pt x="489450" y="543577"/>
                </a:lnTo>
                <a:lnTo>
                  <a:pt x="493622" y="549751"/>
                </a:lnTo>
                <a:lnTo>
                  <a:pt x="495154" y="557291"/>
                </a:lnTo>
                <a:lnTo>
                  <a:pt x="493622" y="564830"/>
                </a:lnTo>
                <a:lnTo>
                  <a:pt x="489450" y="571005"/>
                </a:lnTo>
                <a:lnTo>
                  <a:pt x="483275" y="575176"/>
                </a:lnTo>
                <a:lnTo>
                  <a:pt x="475736" y="576709"/>
                </a:lnTo>
                <a:close/>
              </a:path>
            </a:pathLst>
          </a:custGeom>
          <a:solidFill>
            <a:srgbClr val="FEC4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915594" y="2919045"/>
            <a:ext cx="3187065" cy="1000125"/>
          </a:xfrm>
          <a:custGeom>
            <a:avLst/>
            <a:gdLst/>
            <a:ahLst/>
            <a:cxnLst/>
            <a:rect l="l" t="t" r="r" b="b"/>
            <a:pathLst>
              <a:path w="3187065" h="1000125">
                <a:moveTo>
                  <a:pt x="1453555" y="999926"/>
                </a:moveTo>
                <a:lnTo>
                  <a:pt x="1128220" y="999926"/>
                </a:lnTo>
                <a:lnTo>
                  <a:pt x="1121932" y="999613"/>
                </a:lnTo>
                <a:lnTo>
                  <a:pt x="1104485" y="998231"/>
                </a:lnTo>
                <a:lnTo>
                  <a:pt x="1087027" y="996688"/>
                </a:lnTo>
                <a:lnTo>
                  <a:pt x="1069537" y="995337"/>
                </a:lnTo>
                <a:lnTo>
                  <a:pt x="1057496" y="994670"/>
                </a:lnTo>
                <a:lnTo>
                  <a:pt x="1033364" y="993853"/>
                </a:lnTo>
                <a:lnTo>
                  <a:pt x="1021323" y="993557"/>
                </a:lnTo>
                <a:lnTo>
                  <a:pt x="1014322" y="993629"/>
                </a:lnTo>
                <a:lnTo>
                  <a:pt x="1007308" y="993936"/>
                </a:lnTo>
                <a:lnTo>
                  <a:pt x="1000343" y="994020"/>
                </a:lnTo>
                <a:lnTo>
                  <a:pt x="993490" y="993425"/>
                </a:lnTo>
                <a:lnTo>
                  <a:pt x="966557" y="990513"/>
                </a:lnTo>
                <a:lnTo>
                  <a:pt x="939530" y="989377"/>
                </a:lnTo>
                <a:lnTo>
                  <a:pt x="912491" y="988500"/>
                </a:lnTo>
                <a:lnTo>
                  <a:pt x="885521" y="986367"/>
                </a:lnTo>
                <a:lnTo>
                  <a:pt x="858214" y="983183"/>
                </a:lnTo>
                <a:lnTo>
                  <a:pt x="743823" y="970876"/>
                </a:lnTo>
                <a:lnTo>
                  <a:pt x="727622" y="968983"/>
                </a:lnTo>
                <a:lnTo>
                  <a:pt x="711464" y="966713"/>
                </a:lnTo>
                <a:lnTo>
                  <a:pt x="682189" y="961690"/>
                </a:lnTo>
                <a:lnTo>
                  <a:pt x="652969" y="956308"/>
                </a:lnTo>
                <a:lnTo>
                  <a:pt x="623713" y="951298"/>
                </a:lnTo>
                <a:lnTo>
                  <a:pt x="594326" y="947388"/>
                </a:lnTo>
                <a:lnTo>
                  <a:pt x="569345" y="943663"/>
                </a:lnTo>
                <a:lnTo>
                  <a:pt x="544802" y="938368"/>
                </a:lnTo>
                <a:lnTo>
                  <a:pt x="496118" y="926282"/>
                </a:lnTo>
                <a:lnTo>
                  <a:pt x="433939" y="911994"/>
                </a:lnTo>
                <a:lnTo>
                  <a:pt x="372056" y="896668"/>
                </a:lnTo>
                <a:lnTo>
                  <a:pt x="318121" y="877932"/>
                </a:lnTo>
                <a:lnTo>
                  <a:pt x="300230" y="871341"/>
                </a:lnTo>
                <a:lnTo>
                  <a:pt x="294360" y="869296"/>
                </a:lnTo>
                <a:lnTo>
                  <a:pt x="288292" y="867845"/>
                </a:lnTo>
                <a:lnTo>
                  <a:pt x="275562" y="864482"/>
                </a:lnTo>
                <a:lnTo>
                  <a:pt x="216730" y="839814"/>
                </a:lnTo>
                <a:lnTo>
                  <a:pt x="171946" y="817389"/>
                </a:lnTo>
                <a:lnTo>
                  <a:pt x="129363" y="792235"/>
                </a:lnTo>
                <a:lnTo>
                  <a:pt x="90293" y="761195"/>
                </a:lnTo>
                <a:lnTo>
                  <a:pt x="51968" y="725458"/>
                </a:lnTo>
                <a:lnTo>
                  <a:pt x="12774" y="667012"/>
                </a:lnTo>
                <a:lnTo>
                  <a:pt x="0" y="619737"/>
                </a:lnTo>
                <a:lnTo>
                  <a:pt x="1521" y="570952"/>
                </a:lnTo>
                <a:lnTo>
                  <a:pt x="16818" y="521116"/>
                </a:lnTo>
                <a:lnTo>
                  <a:pt x="35195" y="485508"/>
                </a:lnTo>
                <a:lnTo>
                  <a:pt x="70982" y="446658"/>
                </a:lnTo>
                <a:lnTo>
                  <a:pt x="78338" y="437666"/>
                </a:lnTo>
                <a:lnTo>
                  <a:pt x="123560" y="392145"/>
                </a:lnTo>
                <a:lnTo>
                  <a:pt x="155597" y="366904"/>
                </a:lnTo>
                <a:lnTo>
                  <a:pt x="189526" y="344272"/>
                </a:lnTo>
                <a:lnTo>
                  <a:pt x="225502" y="324502"/>
                </a:lnTo>
                <a:lnTo>
                  <a:pt x="229723" y="322458"/>
                </a:lnTo>
                <a:lnTo>
                  <a:pt x="233681" y="319885"/>
                </a:lnTo>
                <a:lnTo>
                  <a:pt x="279883" y="293190"/>
                </a:lnTo>
                <a:lnTo>
                  <a:pt x="322391" y="269495"/>
                </a:lnTo>
                <a:lnTo>
                  <a:pt x="362014" y="251752"/>
                </a:lnTo>
                <a:lnTo>
                  <a:pt x="426428" y="226138"/>
                </a:lnTo>
                <a:lnTo>
                  <a:pt x="477717" y="206903"/>
                </a:lnTo>
                <a:lnTo>
                  <a:pt x="534331" y="187933"/>
                </a:lnTo>
                <a:lnTo>
                  <a:pt x="591292" y="170100"/>
                </a:lnTo>
                <a:lnTo>
                  <a:pt x="627980" y="159316"/>
                </a:lnTo>
                <a:lnTo>
                  <a:pt x="664965" y="149522"/>
                </a:lnTo>
                <a:lnTo>
                  <a:pt x="689312" y="146313"/>
                </a:lnTo>
                <a:lnTo>
                  <a:pt x="697349" y="144905"/>
                </a:lnTo>
                <a:lnTo>
                  <a:pt x="720083" y="139307"/>
                </a:lnTo>
                <a:lnTo>
                  <a:pt x="742743" y="133462"/>
                </a:lnTo>
                <a:lnTo>
                  <a:pt x="765428" y="127765"/>
                </a:lnTo>
                <a:lnTo>
                  <a:pt x="815804" y="117182"/>
                </a:lnTo>
                <a:lnTo>
                  <a:pt x="913251" y="100316"/>
                </a:lnTo>
                <a:lnTo>
                  <a:pt x="1028340" y="83401"/>
                </a:lnTo>
                <a:lnTo>
                  <a:pt x="1100207" y="74200"/>
                </a:lnTo>
                <a:lnTo>
                  <a:pt x="1140981" y="69794"/>
                </a:lnTo>
                <a:lnTo>
                  <a:pt x="1181785" y="65758"/>
                </a:lnTo>
                <a:lnTo>
                  <a:pt x="1222627" y="62069"/>
                </a:lnTo>
                <a:lnTo>
                  <a:pt x="1263513" y="58701"/>
                </a:lnTo>
                <a:lnTo>
                  <a:pt x="1335677" y="53985"/>
                </a:lnTo>
                <a:lnTo>
                  <a:pt x="1413034" y="49797"/>
                </a:lnTo>
                <a:lnTo>
                  <a:pt x="1418179" y="50588"/>
                </a:lnTo>
                <a:lnTo>
                  <a:pt x="1424247" y="55007"/>
                </a:lnTo>
                <a:lnTo>
                  <a:pt x="1408426" y="60160"/>
                </a:lnTo>
                <a:lnTo>
                  <a:pt x="1400493" y="62548"/>
                </a:lnTo>
                <a:lnTo>
                  <a:pt x="1392456" y="64373"/>
                </a:lnTo>
                <a:lnTo>
                  <a:pt x="1194728" y="99455"/>
                </a:lnTo>
                <a:lnTo>
                  <a:pt x="1145320" y="108431"/>
                </a:lnTo>
                <a:lnTo>
                  <a:pt x="1113142" y="114706"/>
                </a:lnTo>
                <a:lnTo>
                  <a:pt x="1049008" y="128271"/>
                </a:lnTo>
                <a:lnTo>
                  <a:pt x="1016904" y="134880"/>
                </a:lnTo>
                <a:lnTo>
                  <a:pt x="1002021" y="137614"/>
                </a:lnTo>
                <a:lnTo>
                  <a:pt x="957148" y="144839"/>
                </a:lnTo>
                <a:lnTo>
                  <a:pt x="951081" y="145894"/>
                </a:lnTo>
                <a:lnTo>
                  <a:pt x="945211" y="148269"/>
                </a:lnTo>
                <a:lnTo>
                  <a:pt x="928300" y="151747"/>
                </a:lnTo>
                <a:lnTo>
                  <a:pt x="906615" y="156024"/>
                </a:lnTo>
                <a:lnTo>
                  <a:pt x="895810" y="158360"/>
                </a:lnTo>
                <a:lnTo>
                  <a:pt x="886206" y="160733"/>
                </a:lnTo>
                <a:lnTo>
                  <a:pt x="867122" y="165900"/>
                </a:lnTo>
                <a:lnTo>
                  <a:pt x="857555" y="168385"/>
                </a:lnTo>
                <a:lnTo>
                  <a:pt x="832445" y="174244"/>
                </a:lnTo>
                <a:lnTo>
                  <a:pt x="807297" y="179936"/>
                </a:lnTo>
                <a:lnTo>
                  <a:pt x="782298" y="186035"/>
                </a:lnTo>
                <a:lnTo>
                  <a:pt x="757632" y="193118"/>
                </a:lnTo>
                <a:lnTo>
                  <a:pt x="738904" y="198244"/>
                </a:lnTo>
                <a:lnTo>
                  <a:pt x="719996" y="202517"/>
                </a:lnTo>
                <a:lnTo>
                  <a:pt x="701324" y="206938"/>
                </a:lnTo>
                <a:lnTo>
                  <a:pt x="683300" y="212509"/>
                </a:lnTo>
                <a:lnTo>
                  <a:pt x="653473" y="222599"/>
                </a:lnTo>
                <a:lnTo>
                  <a:pt x="623404" y="231587"/>
                </a:lnTo>
                <a:lnTo>
                  <a:pt x="593323" y="240353"/>
                </a:lnTo>
                <a:lnTo>
                  <a:pt x="563459" y="249774"/>
                </a:lnTo>
                <a:lnTo>
                  <a:pt x="545945" y="256020"/>
                </a:lnTo>
                <a:lnTo>
                  <a:pt x="511213" y="269475"/>
                </a:lnTo>
                <a:lnTo>
                  <a:pt x="493810" y="276091"/>
                </a:lnTo>
                <a:lnTo>
                  <a:pt x="469794" y="284698"/>
                </a:lnTo>
                <a:lnTo>
                  <a:pt x="445728" y="293157"/>
                </a:lnTo>
                <a:lnTo>
                  <a:pt x="421761" y="301838"/>
                </a:lnTo>
                <a:lnTo>
                  <a:pt x="398042" y="311113"/>
                </a:lnTo>
                <a:lnTo>
                  <a:pt x="384476" y="317627"/>
                </a:lnTo>
                <a:lnTo>
                  <a:pt x="371330" y="325137"/>
                </a:lnTo>
                <a:lnTo>
                  <a:pt x="358234" y="332807"/>
                </a:lnTo>
                <a:lnTo>
                  <a:pt x="344816" y="339804"/>
                </a:lnTo>
                <a:lnTo>
                  <a:pt x="290460" y="365477"/>
                </a:lnTo>
                <a:lnTo>
                  <a:pt x="238033" y="394811"/>
                </a:lnTo>
                <a:lnTo>
                  <a:pt x="202742" y="420614"/>
                </a:lnTo>
                <a:lnTo>
                  <a:pt x="190875" y="429042"/>
                </a:lnTo>
                <a:lnTo>
                  <a:pt x="166313" y="448274"/>
                </a:lnTo>
                <a:lnTo>
                  <a:pt x="144014" y="469869"/>
                </a:lnTo>
                <a:lnTo>
                  <a:pt x="122704" y="492502"/>
                </a:lnTo>
                <a:lnTo>
                  <a:pt x="101109" y="514850"/>
                </a:lnTo>
                <a:lnTo>
                  <a:pt x="81455" y="554094"/>
                </a:lnTo>
                <a:lnTo>
                  <a:pt x="73620" y="597799"/>
                </a:lnTo>
                <a:lnTo>
                  <a:pt x="79822" y="637454"/>
                </a:lnTo>
                <a:lnTo>
                  <a:pt x="99504" y="672694"/>
                </a:lnTo>
                <a:lnTo>
                  <a:pt x="132109" y="703154"/>
                </a:lnTo>
                <a:lnTo>
                  <a:pt x="141914" y="711157"/>
                </a:lnTo>
                <a:lnTo>
                  <a:pt x="151293" y="719643"/>
                </a:lnTo>
                <a:lnTo>
                  <a:pt x="161204" y="727584"/>
                </a:lnTo>
                <a:lnTo>
                  <a:pt x="172605" y="733955"/>
                </a:lnTo>
                <a:lnTo>
                  <a:pt x="189402" y="741633"/>
                </a:lnTo>
                <a:lnTo>
                  <a:pt x="205872" y="750065"/>
                </a:lnTo>
                <a:lnTo>
                  <a:pt x="238495" y="767659"/>
                </a:lnTo>
                <a:lnTo>
                  <a:pt x="244440" y="771186"/>
                </a:lnTo>
                <a:lnTo>
                  <a:pt x="250244" y="775005"/>
                </a:lnTo>
                <a:lnTo>
                  <a:pt x="256108" y="778613"/>
                </a:lnTo>
                <a:lnTo>
                  <a:pt x="302612" y="795863"/>
                </a:lnTo>
                <a:lnTo>
                  <a:pt x="371978" y="819035"/>
                </a:lnTo>
                <a:lnTo>
                  <a:pt x="429593" y="837810"/>
                </a:lnTo>
                <a:lnTo>
                  <a:pt x="474069" y="851035"/>
                </a:lnTo>
                <a:lnTo>
                  <a:pt x="521511" y="861052"/>
                </a:lnTo>
                <a:lnTo>
                  <a:pt x="606990" y="875496"/>
                </a:lnTo>
                <a:lnTo>
                  <a:pt x="662178" y="884194"/>
                </a:lnTo>
                <a:lnTo>
                  <a:pt x="689760" y="888695"/>
                </a:lnTo>
                <a:lnTo>
                  <a:pt x="739515" y="897434"/>
                </a:lnTo>
                <a:lnTo>
                  <a:pt x="784233" y="902807"/>
                </a:lnTo>
                <a:lnTo>
                  <a:pt x="812771" y="905176"/>
                </a:lnTo>
                <a:lnTo>
                  <a:pt x="818773" y="907353"/>
                </a:lnTo>
                <a:lnTo>
                  <a:pt x="829326" y="909925"/>
                </a:lnTo>
                <a:lnTo>
                  <a:pt x="834009" y="912431"/>
                </a:lnTo>
                <a:lnTo>
                  <a:pt x="838362" y="911970"/>
                </a:lnTo>
                <a:lnTo>
                  <a:pt x="871119" y="910891"/>
                </a:lnTo>
                <a:lnTo>
                  <a:pt x="903584" y="913330"/>
                </a:lnTo>
                <a:lnTo>
                  <a:pt x="935889" y="917711"/>
                </a:lnTo>
                <a:lnTo>
                  <a:pt x="975880" y="923512"/>
                </a:lnTo>
                <a:lnTo>
                  <a:pt x="983861" y="922918"/>
                </a:lnTo>
                <a:lnTo>
                  <a:pt x="1041935" y="926546"/>
                </a:lnTo>
                <a:lnTo>
                  <a:pt x="1067041" y="928018"/>
                </a:lnTo>
                <a:lnTo>
                  <a:pt x="1092160" y="929118"/>
                </a:lnTo>
                <a:lnTo>
                  <a:pt x="1111868" y="929444"/>
                </a:lnTo>
                <a:lnTo>
                  <a:pt x="1151335" y="929081"/>
                </a:lnTo>
                <a:lnTo>
                  <a:pt x="1171043" y="929184"/>
                </a:lnTo>
                <a:lnTo>
                  <a:pt x="1191462" y="929836"/>
                </a:lnTo>
                <a:lnTo>
                  <a:pt x="1232277" y="931707"/>
                </a:lnTo>
                <a:lnTo>
                  <a:pt x="1252696" y="932284"/>
                </a:lnTo>
                <a:lnTo>
                  <a:pt x="1274364" y="932367"/>
                </a:lnTo>
                <a:lnTo>
                  <a:pt x="1352339" y="931541"/>
                </a:lnTo>
                <a:lnTo>
                  <a:pt x="1365249" y="931501"/>
                </a:lnTo>
                <a:lnTo>
                  <a:pt x="1378160" y="931671"/>
                </a:lnTo>
                <a:lnTo>
                  <a:pt x="1391071" y="932218"/>
                </a:lnTo>
                <a:lnTo>
                  <a:pt x="1415506" y="932985"/>
                </a:lnTo>
                <a:lnTo>
                  <a:pt x="1439878" y="932564"/>
                </a:lnTo>
                <a:lnTo>
                  <a:pt x="1464251" y="931328"/>
                </a:lnTo>
                <a:lnTo>
                  <a:pt x="1488686" y="929646"/>
                </a:lnTo>
                <a:lnTo>
                  <a:pt x="1521843" y="928124"/>
                </a:lnTo>
                <a:lnTo>
                  <a:pt x="1555087" y="927807"/>
                </a:lnTo>
                <a:lnTo>
                  <a:pt x="1588355" y="927800"/>
                </a:lnTo>
                <a:lnTo>
                  <a:pt x="1621586" y="927206"/>
                </a:lnTo>
                <a:lnTo>
                  <a:pt x="1642500" y="925919"/>
                </a:lnTo>
                <a:lnTo>
                  <a:pt x="1663402" y="923891"/>
                </a:lnTo>
                <a:lnTo>
                  <a:pt x="1684304" y="921641"/>
                </a:lnTo>
                <a:lnTo>
                  <a:pt x="1705218" y="919687"/>
                </a:lnTo>
                <a:lnTo>
                  <a:pt x="1722047" y="918563"/>
                </a:lnTo>
                <a:lnTo>
                  <a:pt x="1794539" y="915020"/>
                </a:lnTo>
                <a:lnTo>
                  <a:pt x="1805504" y="914389"/>
                </a:lnTo>
                <a:lnTo>
                  <a:pt x="1883991" y="906322"/>
                </a:lnTo>
                <a:lnTo>
                  <a:pt x="1951562" y="898713"/>
                </a:lnTo>
                <a:lnTo>
                  <a:pt x="2031671" y="888529"/>
                </a:lnTo>
                <a:lnTo>
                  <a:pt x="2092531" y="881584"/>
                </a:lnTo>
                <a:lnTo>
                  <a:pt x="2126535" y="877087"/>
                </a:lnTo>
                <a:lnTo>
                  <a:pt x="2160427" y="871812"/>
                </a:lnTo>
                <a:lnTo>
                  <a:pt x="2213728" y="862093"/>
                </a:lnTo>
                <a:lnTo>
                  <a:pt x="2252980" y="856161"/>
                </a:lnTo>
                <a:lnTo>
                  <a:pt x="2299009" y="847828"/>
                </a:lnTo>
                <a:lnTo>
                  <a:pt x="2351740" y="837143"/>
                </a:lnTo>
                <a:lnTo>
                  <a:pt x="2412761" y="823970"/>
                </a:lnTo>
                <a:lnTo>
                  <a:pt x="2482070" y="808409"/>
                </a:lnTo>
                <a:lnTo>
                  <a:pt x="2552689" y="790321"/>
                </a:lnTo>
                <a:lnTo>
                  <a:pt x="2624667" y="769730"/>
                </a:lnTo>
                <a:lnTo>
                  <a:pt x="2710498" y="742924"/>
                </a:lnTo>
                <a:lnTo>
                  <a:pt x="2759899" y="725334"/>
                </a:lnTo>
                <a:lnTo>
                  <a:pt x="2808702" y="706222"/>
                </a:lnTo>
                <a:lnTo>
                  <a:pt x="2856885" y="685625"/>
                </a:lnTo>
                <a:lnTo>
                  <a:pt x="2904424" y="663581"/>
                </a:lnTo>
                <a:lnTo>
                  <a:pt x="2953838" y="638108"/>
                </a:lnTo>
                <a:lnTo>
                  <a:pt x="3001247" y="609390"/>
                </a:lnTo>
                <a:lnTo>
                  <a:pt x="3045887" y="576553"/>
                </a:lnTo>
                <a:lnTo>
                  <a:pt x="3086990" y="538727"/>
                </a:lnTo>
                <a:lnTo>
                  <a:pt x="3120025" y="494578"/>
                </a:lnTo>
                <a:lnTo>
                  <a:pt x="3136786" y="442563"/>
                </a:lnTo>
                <a:lnTo>
                  <a:pt x="3137398" y="420418"/>
                </a:lnTo>
                <a:lnTo>
                  <a:pt x="3134313" y="398563"/>
                </a:lnTo>
                <a:lnTo>
                  <a:pt x="3117197" y="357283"/>
                </a:lnTo>
                <a:lnTo>
                  <a:pt x="3088812" y="318732"/>
                </a:lnTo>
                <a:lnTo>
                  <a:pt x="3055776" y="285185"/>
                </a:lnTo>
                <a:lnTo>
                  <a:pt x="3018659" y="256176"/>
                </a:lnTo>
                <a:lnTo>
                  <a:pt x="2978031" y="231241"/>
                </a:lnTo>
                <a:lnTo>
                  <a:pt x="2916931" y="198923"/>
                </a:lnTo>
                <a:lnTo>
                  <a:pt x="2854100" y="170562"/>
                </a:lnTo>
                <a:lnTo>
                  <a:pt x="2817340" y="157080"/>
                </a:lnTo>
                <a:lnTo>
                  <a:pt x="2780048" y="144922"/>
                </a:lnTo>
                <a:lnTo>
                  <a:pt x="2704908" y="122151"/>
                </a:lnTo>
                <a:lnTo>
                  <a:pt x="2667948" y="112134"/>
                </a:lnTo>
                <a:lnTo>
                  <a:pt x="2630642" y="103353"/>
                </a:lnTo>
                <a:lnTo>
                  <a:pt x="2590097" y="93996"/>
                </a:lnTo>
                <a:lnTo>
                  <a:pt x="2549459" y="85232"/>
                </a:lnTo>
                <a:lnTo>
                  <a:pt x="2508536" y="77828"/>
                </a:lnTo>
                <a:lnTo>
                  <a:pt x="2467138" y="72552"/>
                </a:lnTo>
                <a:lnTo>
                  <a:pt x="2431625" y="68557"/>
                </a:lnTo>
                <a:lnTo>
                  <a:pt x="2396186" y="63697"/>
                </a:lnTo>
                <a:lnTo>
                  <a:pt x="2325333" y="53754"/>
                </a:lnTo>
                <a:lnTo>
                  <a:pt x="2284465" y="49418"/>
                </a:lnTo>
                <a:lnTo>
                  <a:pt x="2243548" y="45774"/>
                </a:lnTo>
                <a:lnTo>
                  <a:pt x="2170164" y="38898"/>
                </a:lnTo>
                <a:lnTo>
                  <a:pt x="2096731" y="33110"/>
                </a:lnTo>
                <a:lnTo>
                  <a:pt x="2037164" y="31288"/>
                </a:lnTo>
                <a:lnTo>
                  <a:pt x="2007347" y="31023"/>
                </a:lnTo>
                <a:lnTo>
                  <a:pt x="1977549" y="30604"/>
                </a:lnTo>
                <a:lnTo>
                  <a:pt x="1845713" y="27395"/>
                </a:lnTo>
                <a:lnTo>
                  <a:pt x="1801777" y="26581"/>
                </a:lnTo>
                <a:lnTo>
                  <a:pt x="1756801" y="26133"/>
                </a:lnTo>
                <a:lnTo>
                  <a:pt x="1666825" y="25709"/>
                </a:lnTo>
                <a:lnTo>
                  <a:pt x="1621850" y="25262"/>
                </a:lnTo>
                <a:lnTo>
                  <a:pt x="1573807" y="24429"/>
                </a:lnTo>
                <a:lnTo>
                  <a:pt x="1429655" y="21238"/>
                </a:lnTo>
                <a:lnTo>
                  <a:pt x="1400336" y="21062"/>
                </a:lnTo>
                <a:lnTo>
                  <a:pt x="1390609" y="20645"/>
                </a:lnTo>
                <a:lnTo>
                  <a:pt x="1384145" y="20183"/>
                </a:lnTo>
                <a:lnTo>
                  <a:pt x="1377814" y="17347"/>
                </a:lnTo>
                <a:lnTo>
                  <a:pt x="1371416" y="15632"/>
                </a:lnTo>
                <a:lnTo>
                  <a:pt x="1371746" y="11014"/>
                </a:lnTo>
                <a:lnTo>
                  <a:pt x="1376561" y="10025"/>
                </a:lnTo>
                <a:lnTo>
                  <a:pt x="1381309" y="8310"/>
                </a:lnTo>
                <a:lnTo>
                  <a:pt x="1489912" y="7743"/>
                </a:lnTo>
                <a:lnTo>
                  <a:pt x="1524499" y="7452"/>
                </a:lnTo>
                <a:lnTo>
                  <a:pt x="1540190" y="7005"/>
                </a:lnTo>
                <a:lnTo>
                  <a:pt x="1571598" y="5468"/>
                </a:lnTo>
                <a:lnTo>
                  <a:pt x="1587289" y="4946"/>
                </a:lnTo>
                <a:lnTo>
                  <a:pt x="1612418" y="4619"/>
                </a:lnTo>
                <a:lnTo>
                  <a:pt x="1694797" y="4155"/>
                </a:lnTo>
                <a:lnTo>
                  <a:pt x="1701788" y="3693"/>
                </a:lnTo>
                <a:lnTo>
                  <a:pt x="1796336" y="3200"/>
                </a:lnTo>
                <a:lnTo>
                  <a:pt x="1825521" y="2836"/>
                </a:lnTo>
                <a:lnTo>
                  <a:pt x="1847396" y="2179"/>
                </a:lnTo>
                <a:lnTo>
                  <a:pt x="1891170" y="396"/>
                </a:lnTo>
                <a:lnTo>
                  <a:pt x="1913044" y="0"/>
                </a:lnTo>
                <a:lnTo>
                  <a:pt x="1931060" y="332"/>
                </a:lnTo>
                <a:lnTo>
                  <a:pt x="1949089" y="1178"/>
                </a:lnTo>
                <a:lnTo>
                  <a:pt x="1967118" y="2161"/>
                </a:lnTo>
                <a:lnTo>
                  <a:pt x="1985134" y="2902"/>
                </a:lnTo>
                <a:lnTo>
                  <a:pt x="2004474" y="3177"/>
                </a:lnTo>
                <a:lnTo>
                  <a:pt x="2043130" y="3356"/>
                </a:lnTo>
                <a:lnTo>
                  <a:pt x="2062434" y="3891"/>
                </a:lnTo>
                <a:lnTo>
                  <a:pt x="2153873" y="7906"/>
                </a:lnTo>
                <a:lnTo>
                  <a:pt x="2199583" y="10263"/>
                </a:lnTo>
                <a:lnTo>
                  <a:pt x="2245263" y="13059"/>
                </a:lnTo>
                <a:lnTo>
                  <a:pt x="2289122" y="15915"/>
                </a:lnTo>
                <a:lnTo>
                  <a:pt x="2332976" y="19044"/>
                </a:lnTo>
                <a:lnTo>
                  <a:pt x="2376718" y="23039"/>
                </a:lnTo>
                <a:lnTo>
                  <a:pt x="2420243" y="28492"/>
                </a:lnTo>
                <a:lnTo>
                  <a:pt x="2525781" y="43258"/>
                </a:lnTo>
                <a:lnTo>
                  <a:pt x="2578318" y="52264"/>
                </a:lnTo>
                <a:lnTo>
                  <a:pt x="2630378" y="64306"/>
                </a:lnTo>
                <a:lnTo>
                  <a:pt x="2665609" y="73064"/>
                </a:lnTo>
                <a:lnTo>
                  <a:pt x="2701050" y="81042"/>
                </a:lnTo>
                <a:lnTo>
                  <a:pt x="2771326" y="98867"/>
                </a:lnTo>
                <a:lnTo>
                  <a:pt x="2807972" y="110866"/>
                </a:lnTo>
                <a:lnTo>
                  <a:pt x="2844273" y="124021"/>
                </a:lnTo>
                <a:lnTo>
                  <a:pt x="2880326" y="137906"/>
                </a:lnTo>
                <a:lnTo>
                  <a:pt x="2916230" y="152093"/>
                </a:lnTo>
                <a:lnTo>
                  <a:pt x="2956010" y="169143"/>
                </a:lnTo>
                <a:lnTo>
                  <a:pt x="2994256" y="189160"/>
                </a:lnTo>
                <a:lnTo>
                  <a:pt x="3046394" y="222361"/>
                </a:lnTo>
                <a:lnTo>
                  <a:pt x="3095168" y="260854"/>
                </a:lnTo>
                <a:lnTo>
                  <a:pt x="3135797" y="304764"/>
                </a:lnTo>
                <a:lnTo>
                  <a:pt x="3167521" y="355105"/>
                </a:lnTo>
                <a:lnTo>
                  <a:pt x="3183738" y="397753"/>
                </a:lnTo>
                <a:lnTo>
                  <a:pt x="3187064" y="420095"/>
                </a:lnTo>
                <a:lnTo>
                  <a:pt x="3186253" y="443222"/>
                </a:lnTo>
                <a:lnTo>
                  <a:pt x="3176293" y="487008"/>
                </a:lnTo>
                <a:lnTo>
                  <a:pt x="3155847" y="527579"/>
                </a:lnTo>
                <a:lnTo>
                  <a:pt x="3127558" y="563488"/>
                </a:lnTo>
                <a:lnTo>
                  <a:pt x="3095992" y="595711"/>
                </a:lnTo>
                <a:lnTo>
                  <a:pt x="3061706" y="625115"/>
                </a:lnTo>
                <a:lnTo>
                  <a:pt x="3025255" y="652565"/>
                </a:lnTo>
                <a:lnTo>
                  <a:pt x="2977951" y="683514"/>
                </a:lnTo>
                <a:lnTo>
                  <a:pt x="2928836" y="710796"/>
                </a:lnTo>
                <a:lnTo>
                  <a:pt x="2878348" y="735345"/>
                </a:lnTo>
                <a:lnTo>
                  <a:pt x="2826926" y="758094"/>
                </a:lnTo>
                <a:lnTo>
                  <a:pt x="2767047" y="781039"/>
                </a:lnTo>
                <a:lnTo>
                  <a:pt x="2675845" y="812093"/>
                </a:lnTo>
                <a:lnTo>
                  <a:pt x="2614859" y="831975"/>
                </a:lnTo>
                <a:lnTo>
                  <a:pt x="2558192" y="848194"/>
                </a:lnTo>
                <a:lnTo>
                  <a:pt x="2505844" y="860602"/>
                </a:lnTo>
                <a:lnTo>
                  <a:pt x="2479670" y="866855"/>
                </a:lnTo>
                <a:lnTo>
                  <a:pt x="2472399" y="868931"/>
                </a:lnTo>
                <a:lnTo>
                  <a:pt x="2457957" y="873626"/>
                </a:lnTo>
                <a:lnTo>
                  <a:pt x="2450649" y="875627"/>
                </a:lnTo>
                <a:lnTo>
                  <a:pt x="2391874" y="889536"/>
                </a:lnTo>
                <a:lnTo>
                  <a:pt x="2332852" y="902208"/>
                </a:lnTo>
                <a:lnTo>
                  <a:pt x="2260309" y="914731"/>
                </a:lnTo>
                <a:lnTo>
                  <a:pt x="2223954" y="920581"/>
                </a:lnTo>
                <a:lnTo>
                  <a:pt x="2187618" y="926611"/>
                </a:lnTo>
                <a:lnTo>
                  <a:pt x="2172681" y="929464"/>
                </a:lnTo>
                <a:lnTo>
                  <a:pt x="2142931" y="935664"/>
                </a:lnTo>
                <a:lnTo>
                  <a:pt x="2127994" y="938219"/>
                </a:lnTo>
                <a:lnTo>
                  <a:pt x="2108452" y="940677"/>
                </a:lnTo>
                <a:lnTo>
                  <a:pt x="2069246" y="944703"/>
                </a:lnTo>
                <a:lnTo>
                  <a:pt x="2049705" y="947123"/>
                </a:lnTo>
                <a:lnTo>
                  <a:pt x="2028298" y="950575"/>
                </a:lnTo>
                <a:lnTo>
                  <a:pt x="1985633" y="958244"/>
                </a:lnTo>
                <a:lnTo>
                  <a:pt x="1964226" y="961436"/>
                </a:lnTo>
                <a:lnTo>
                  <a:pt x="1941626" y="963909"/>
                </a:lnTo>
                <a:lnTo>
                  <a:pt x="1918964" y="965839"/>
                </a:lnTo>
                <a:lnTo>
                  <a:pt x="1896277" y="967595"/>
                </a:lnTo>
                <a:lnTo>
                  <a:pt x="1873603" y="969549"/>
                </a:lnTo>
                <a:lnTo>
                  <a:pt x="1866125" y="970549"/>
                </a:lnTo>
                <a:lnTo>
                  <a:pt x="1851269" y="973268"/>
                </a:lnTo>
                <a:lnTo>
                  <a:pt x="1843791" y="974231"/>
                </a:lnTo>
                <a:lnTo>
                  <a:pt x="1756293" y="981726"/>
                </a:lnTo>
                <a:lnTo>
                  <a:pt x="1712522" y="985259"/>
                </a:lnTo>
                <a:lnTo>
                  <a:pt x="1668745" y="988478"/>
                </a:lnTo>
                <a:lnTo>
                  <a:pt x="1629557" y="990967"/>
                </a:lnTo>
                <a:lnTo>
                  <a:pt x="1590356" y="993103"/>
                </a:lnTo>
                <a:lnTo>
                  <a:pt x="1461940" y="999575"/>
                </a:lnTo>
                <a:lnTo>
                  <a:pt x="1453555" y="999926"/>
                </a:lnTo>
                <a:close/>
              </a:path>
            </a:pathLst>
          </a:custGeom>
          <a:solidFill>
            <a:srgbClr val="FEC4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0085903"/>
            <a:ext cx="7562850" cy="610670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1773" y="1337988"/>
            <a:ext cx="1409699" cy="1419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FB536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1">
                <a:solidFill>
                  <a:srgbClr val="2020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FB536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60942"/>
            <a:ext cx="3289839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60942"/>
            <a:ext cx="3289839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FB536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562850" cy="10696575"/>
          </a:xfrm>
          <a:custGeom>
            <a:avLst/>
            <a:gdLst/>
            <a:ahLst/>
            <a:cxnLst/>
            <a:rect l="l" t="t" r="r" b="b"/>
            <a:pathLst>
              <a:path w="7562850" h="10696575">
                <a:moveTo>
                  <a:pt x="7562849" y="10696574"/>
                </a:moveTo>
                <a:lnTo>
                  <a:pt x="0" y="10696574"/>
                </a:lnTo>
                <a:lnTo>
                  <a:pt x="0" y="0"/>
                </a:lnTo>
                <a:lnTo>
                  <a:pt x="7562849" y="0"/>
                </a:lnTo>
                <a:lnTo>
                  <a:pt x="7562849" y="1069657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6657" y="553970"/>
            <a:ext cx="564953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FB536A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0713" y="3069874"/>
            <a:ext cx="3135629" cy="2251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1">
                <a:solidFill>
                  <a:srgbClr val="2020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50768"/>
            <a:ext cx="2420112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50768"/>
            <a:ext cx="173945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50768"/>
            <a:ext cx="173945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7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95" dirty="0" smtClean="0"/>
              <a:t>B</a:t>
            </a:r>
            <a:r>
              <a:rPr lang="tr-TR" spc="395" dirty="0" smtClean="0"/>
              <a:t>İ</a:t>
            </a:r>
            <a:r>
              <a:rPr spc="395" dirty="0" smtClean="0"/>
              <a:t>GAD</a:t>
            </a:r>
            <a:r>
              <a:rPr lang="tr-TR" spc="395" dirty="0" smtClean="0"/>
              <a:t>İ</a:t>
            </a:r>
            <a:r>
              <a:rPr spc="395" dirty="0" smtClean="0"/>
              <a:t>Ç</a:t>
            </a:r>
            <a:r>
              <a:rPr spc="270" dirty="0" smtClean="0"/>
              <a:t> </a:t>
            </a:r>
            <a:r>
              <a:rPr spc="400" dirty="0"/>
              <a:t>MEHEM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0039" y="1408107"/>
            <a:ext cx="4248785" cy="92456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80645" marR="5080" indent="-68580">
              <a:lnSpc>
                <a:spcPct val="73500"/>
              </a:lnSpc>
              <a:spcBef>
                <a:spcPts val="1180"/>
              </a:spcBef>
            </a:pPr>
            <a:r>
              <a:rPr sz="3400" i="1" spc="80" dirty="0">
                <a:solidFill>
                  <a:srgbClr val="49CCB3"/>
                </a:solidFill>
                <a:latin typeface="Arial"/>
                <a:cs typeface="Arial"/>
              </a:rPr>
              <a:t>Her</a:t>
            </a:r>
            <a:r>
              <a:rPr sz="3400" i="1" dirty="0">
                <a:solidFill>
                  <a:srgbClr val="49CCB3"/>
                </a:solidFill>
                <a:latin typeface="Arial"/>
                <a:cs typeface="Arial"/>
              </a:rPr>
              <a:t> </a:t>
            </a:r>
            <a:r>
              <a:rPr sz="3400" i="1" spc="-114" dirty="0">
                <a:solidFill>
                  <a:srgbClr val="49CCB3"/>
                </a:solidFill>
                <a:latin typeface="Arial"/>
                <a:cs typeface="Arial"/>
              </a:rPr>
              <a:t>zaman,</a:t>
            </a:r>
            <a:r>
              <a:rPr sz="3400" i="1" spc="5" dirty="0">
                <a:solidFill>
                  <a:srgbClr val="49CCB3"/>
                </a:solidFill>
                <a:latin typeface="Arial"/>
                <a:cs typeface="Arial"/>
              </a:rPr>
              <a:t> </a:t>
            </a:r>
            <a:r>
              <a:rPr sz="3400" i="1" dirty="0">
                <a:solidFill>
                  <a:srgbClr val="49CCB3"/>
                </a:solidFill>
                <a:latin typeface="Arial"/>
                <a:cs typeface="Arial"/>
              </a:rPr>
              <a:t>her</a:t>
            </a:r>
            <a:r>
              <a:rPr sz="3400" i="1" spc="5" dirty="0">
                <a:solidFill>
                  <a:srgbClr val="49CCB3"/>
                </a:solidFill>
                <a:latin typeface="Arial"/>
                <a:cs typeface="Arial"/>
              </a:rPr>
              <a:t> </a:t>
            </a:r>
            <a:r>
              <a:rPr sz="3400" i="1" spc="-40" dirty="0">
                <a:solidFill>
                  <a:srgbClr val="49CCB3"/>
                </a:solidFill>
                <a:latin typeface="Arial"/>
                <a:cs typeface="Arial"/>
              </a:rPr>
              <a:t>yerde, </a:t>
            </a:r>
            <a:r>
              <a:rPr sz="3400" i="1" spc="-155" dirty="0">
                <a:solidFill>
                  <a:srgbClr val="49CCB3"/>
                </a:solidFill>
                <a:latin typeface="Arial"/>
                <a:cs typeface="Arial"/>
              </a:rPr>
              <a:t>herkes</a:t>
            </a:r>
            <a:r>
              <a:rPr sz="3400" i="1" spc="-20" dirty="0">
                <a:solidFill>
                  <a:srgbClr val="49CCB3"/>
                </a:solidFill>
                <a:latin typeface="Arial"/>
                <a:cs typeface="Arial"/>
              </a:rPr>
              <a:t> </a:t>
            </a:r>
            <a:r>
              <a:rPr sz="3400" i="1" dirty="0">
                <a:solidFill>
                  <a:srgbClr val="49CCB3"/>
                </a:solidFill>
                <a:latin typeface="Arial"/>
                <a:cs typeface="Arial"/>
              </a:rPr>
              <a:t>için</a:t>
            </a:r>
            <a:r>
              <a:rPr sz="3400" i="1" spc="-20" dirty="0">
                <a:solidFill>
                  <a:srgbClr val="49CCB3"/>
                </a:solidFill>
                <a:latin typeface="Arial"/>
                <a:cs typeface="Arial"/>
              </a:rPr>
              <a:t> </a:t>
            </a:r>
            <a:r>
              <a:rPr sz="3400" i="1" dirty="0">
                <a:solidFill>
                  <a:srgbClr val="49CCB3"/>
                </a:solidFill>
                <a:latin typeface="Arial"/>
                <a:cs typeface="Arial"/>
              </a:rPr>
              <a:t>halk</a:t>
            </a:r>
            <a:r>
              <a:rPr sz="3400" i="1" spc="-20" dirty="0">
                <a:solidFill>
                  <a:srgbClr val="49CCB3"/>
                </a:solidFill>
                <a:latin typeface="Arial"/>
                <a:cs typeface="Arial"/>
              </a:rPr>
              <a:t> </a:t>
            </a:r>
            <a:r>
              <a:rPr sz="3400" i="1" spc="-80" dirty="0">
                <a:solidFill>
                  <a:srgbClr val="49CCB3"/>
                </a:solidFill>
                <a:latin typeface="Arial"/>
                <a:cs typeface="Arial"/>
              </a:rPr>
              <a:t>eğitimi</a:t>
            </a:r>
            <a:endParaRPr sz="3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707390" marR="758825" indent="182245">
              <a:lnSpc>
                <a:spcPts val="2490"/>
              </a:lnSpc>
              <a:spcBef>
                <a:spcPts val="204"/>
              </a:spcBef>
            </a:pPr>
            <a:r>
              <a:rPr spc="85" dirty="0"/>
              <a:t>202</a:t>
            </a:r>
            <a:r>
              <a:rPr sz="3150" spc="127" baseline="1322" dirty="0"/>
              <a:t>4</a:t>
            </a:r>
            <a:r>
              <a:rPr sz="3150" spc="44" baseline="1322" dirty="0"/>
              <a:t> </a:t>
            </a:r>
            <a:r>
              <a:rPr sz="3150" spc="-30" baseline="1322" dirty="0"/>
              <a:t>YILI </a:t>
            </a:r>
            <a:r>
              <a:rPr sz="2100" spc="-10" dirty="0"/>
              <a:t>İST</a:t>
            </a:r>
            <a:r>
              <a:rPr sz="3150" spc="-15" baseline="1322" dirty="0"/>
              <a:t>ATİKLE</a:t>
            </a:r>
            <a:r>
              <a:rPr sz="3150" spc="-15" baseline="2645" dirty="0"/>
              <a:t>Rİ</a:t>
            </a:r>
            <a:endParaRPr sz="3150" baseline="2645" dirty="0"/>
          </a:p>
          <a:p>
            <a:pPr>
              <a:lnSpc>
                <a:spcPct val="100000"/>
              </a:lnSpc>
              <a:spcBef>
                <a:spcPts val="1655"/>
              </a:spcBef>
            </a:pPr>
            <a:endParaRPr sz="3150" baseline="2645" dirty="0"/>
          </a:p>
          <a:p>
            <a:pPr marL="14604" marR="5080" indent="-2540">
              <a:lnSpc>
                <a:spcPts val="2100"/>
              </a:lnSpc>
            </a:pPr>
            <a:r>
              <a:rPr sz="1950" b="1" i="0" dirty="0">
                <a:latin typeface="Arial"/>
                <a:cs typeface="Arial"/>
              </a:rPr>
              <a:t>AÇI</a:t>
            </a:r>
            <a:r>
              <a:rPr sz="2925" b="1" i="0" baseline="1424" dirty="0">
                <a:latin typeface="Arial"/>
                <a:cs typeface="Arial"/>
              </a:rPr>
              <a:t>LAN</a:t>
            </a:r>
            <a:r>
              <a:rPr sz="2925" b="1" i="0" spc="22" baseline="1424" dirty="0">
                <a:latin typeface="Arial"/>
                <a:cs typeface="Arial"/>
              </a:rPr>
              <a:t> </a:t>
            </a:r>
            <a:r>
              <a:rPr sz="2925" b="1" i="0" baseline="1424" dirty="0">
                <a:latin typeface="Arial"/>
                <a:cs typeface="Arial"/>
              </a:rPr>
              <a:t>KU</a:t>
            </a:r>
            <a:r>
              <a:rPr sz="2925" b="1" i="0" baseline="2849" dirty="0">
                <a:latin typeface="Arial"/>
                <a:cs typeface="Arial"/>
              </a:rPr>
              <a:t>RS</a:t>
            </a:r>
            <a:r>
              <a:rPr sz="2925" b="1" i="0" spc="22" baseline="2849" dirty="0">
                <a:latin typeface="Arial"/>
                <a:cs typeface="Arial"/>
              </a:rPr>
              <a:t> </a:t>
            </a:r>
            <a:r>
              <a:rPr sz="2925" b="1" i="0" baseline="2849" dirty="0">
                <a:latin typeface="Arial"/>
                <a:cs typeface="Arial"/>
              </a:rPr>
              <a:t>:</a:t>
            </a:r>
            <a:r>
              <a:rPr sz="2925" b="1" i="0" spc="22" baseline="2849" dirty="0">
                <a:latin typeface="Arial"/>
                <a:cs typeface="Arial"/>
              </a:rPr>
              <a:t> </a:t>
            </a:r>
            <a:r>
              <a:rPr sz="2925" b="1" i="0" spc="127" baseline="2849" dirty="0">
                <a:latin typeface="Arial"/>
                <a:cs typeface="Arial"/>
              </a:rPr>
              <a:t>13</a:t>
            </a:r>
            <a:r>
              <a:rPr sz="2925" b="1" i="0" spc="127" baseline="4273" dirty="0">
                <a:latin typeface="Arial"/>
                <a:cs typeface="Arial"/>
              </a:rPr>
              <a:t>3 </a:t>
            </a:r>
            <a:r>
              <a:rPr sz="1950" b="1" i="0" spc="-10" dirty="0">
                <a:latin typeface="Arial"/>
                <a:cs typeface="Arial"/>
              </a:rPr>
              <a:t>KUR</a:t>
            </a:r>
            <a:r>
              <a:rPr sz="2925" b="1" i="0" spc="-15" baseline="1424" dirty="0">
                <a:latin typeface="Arial"/>
                <a:cs typeface="Arial"/>
              </a:rPr>
              <a:t>SİYER</a:t>
            </a:r>
            <a:r>
              <a:rPr sz="2925" b="1" i="0" spc="-37" baseline="1424" dirty="0">
                <a:latin typeface="Arial"/>
                <a:cs typeface="Arial"/>
              </a:rPr>
              <a:t> </a:t>
            </a:r>
            <a:r>
              <a:rPr sz="2925" b="1" i="0" baseline="2849" dirty="0">
                <a:latin typeface="Arial"/>
                <a:cs typeface="Arial"/>
              </a:rPr>
              <a:t>SAYISI</a:t>
            </a:r>
            <a:r>
              <a:rPr sz="2925" b="1" i="0" spc="-37" baseline="2849" dirty="0">
                <a:latin typeface="Arial"/>
                <a:cs typeface="Arial"/>
              </a:rPr>
              <a:t> </a:t>
            </a:r>
            <a:r>
              <a:rPr sz="2925" b="1" i="0" baseline="4273" dirty="0">
                <a:latin typeface="Arial"/>
                <a:cs typeface="Arial"/>
              </a:rPr>
              <a:t>:</a:t>
            </a:r>
            <a:r>
              <a:rPr sz="2925" b="1" i="0" spc="-37" baseline="4273" dirty="0">
                <a:latin typeface="Arial"/>
                <a:cs typeface="Arial"/>
              </a:rPr>
              <a:t> </a:t>
            </a:r>
            <a:r>
              <a:rPr sz="2925" b="1" i="0" spc="97" baseline="4273" dirty="0">
                <a:latin typeface="Arial"/>
                <a:cs typeface="Arial"/>
              </a:rPr>
              <a:t>3.129 </a:t>
            </a:r>
            <a:r>
              <a:rPr sz="1950" b="1" i="0" spc="-65" dirty="0">
                <a:latin typeface="Arial"/>
                <a:cs typeface="Arial"/>
              </a:rPr>
              <a:t>BEL</a:t>
            </a:r>
            <a:r>
              <a:rPr sz="2925" b="1" i="0" spc="-97" baseline="1424" dirty="0">
                <a:latin typeface="Arial"/>
                <a:cs typeface="Arial"/>
              </a:rPr>
              <a:t>GE</a:t>
            </a:r>
            <a:r>
              <a:rPr sz="2925" b="1" i="0" spc="97" baseline="1424" dirty="0">
                <a:latin typeface="Arial"/>
                <a:cs typeface="Arial"/>
              </a:rPr>
              <a:t> </a:t>
            </a:r>
            <a:r>
              <a:rPr sz="2925" b="1" i="0" baseline="1424" dirty="0">
                <a:latin typeface="Arial"/>
                <a:cs typeface="Arial"/>
              </a:rPr>
              <a:t>ALA</a:t>
            </a:r>
            <a:r>
              <a:rPr sz="2925" b="1" i="0" baseline="2849" dirty="0">
                <a:latin typeface="Arial"/>
                <a:cs typeface="Arial"/>
              </a:rPr>
              <a:t>N</a:t>
            </a:r>
            <a:r>
              <a:rPr sz="2925" b="1" i="0" spc="104" baseline="2849" dirty="0">
                <a:latin typeface="Arial"/>
                <a:cs typeface="Arial"/>
              </a:rPr>
              <a:t> </a:t>
            </a:r>
            <a:r>
              <a:rPr sz="2925" b="1" i="0" spc="-15" baseline="2849" dirty="0">
                <a:latin typeface="Arial"/>
                <a:cs typeface="Arial"/>
              </a:rPr>
              <a:t>KUR</a:t>
            </a:r>
            <a:r>
              <a:rPr sz="2925" b="1" i="0" spc="-15" baseline="4273" dirty="0">
                <a:latin typeface="Arial"/>
                <a:cs typeface="Arial"/>
              </a:rPr>
              <a:t>SİYER </a:t>
            </a:r>
            <a:r>
              <a:rPr sz="1950" b="1" i="0" dirty="0">
                <a:latin typeface="Arial"/>
                <a:cs typeface="Arial"/>
              </a:rPr>
              <a:t>SAY</a:t>
            </a:r>
            <a:r>
              <a:rPr sz="2925" b="1" i="0" baseline="1424" dirty="0">
                <a:latin typeface="Arial"/>
                <a:cs typeface="Arial"/>
              </a:rPr>
              <a:t>ISI</a:t>
            </a:r>
            <a:r>
              <a:rPr sz="2925" b="1" i="0" spc="22" baseline="1424" dirty="0">
                <a:latin typeface="Arial"/>
                <a:cs typeface="Arial"/>
              </a:rPr>
              <a:t> </a:t>
            </a:r>
            <a:r>
              <a:rPr sz="2925" b="1" i="0" baseline="1424" dirty="0">
                <a:latin typeface="Arial"/>
                <a:cs typeface="Arial"/>
              </a:rPr>
              <a:t>:</a:t>
            </a:r>
            <a:r>
              <a:rPr sz="2925" b="1" i="0" spc="22" baseline="1424" dirty="0">
                <a:latin typeface="Arial"/>
                <a:cs typeface="Arial"/>
              </a:rPr>
              <a:t> </a:t>
            </a:r>
            <a:r>
              <a:rPr sz="2925" b="1" i="0" spc="112" baseline="1424" dirty="0">
                <a:latin typeface="Arial"/>
                <a:cs typeface="Arial"/>
              </a:rPr>
              <a:t>1.7</a:t>
            </a:r>
            <a:r>
              <a:rPr sz="2925" b="1" i="0" spc="112" baseline="2849" dirty="0">
                <a:latin typeface="Arial"/>
                <a:cs typeface="Arial"/>
              </a:rPr>
              <a:t>55</a:t>
            </a:r>
            <a:endParaRPr sz="2925" baseline="2849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2443" y="7289020"/>
            <a:ext cx="2830830" cy="209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algn="ctr">
              <a:lnSpc>
                <a:spcPct val="100000"/>
              </a:lnSpc>
              <a:spcBef>
                <a:spcPts val="100"/>
              </a:spcBef>
            </a:pPr>
            <a:r>
              <a:rPr sz="1500" spc="110" dirty="0">
                <a:solidFill>
                  <a:srgbClr val="20201F"/>
                </a:solidFill>
                <a:latin typeface="Tahoma"/>
                <a:cs typeface="Tahoma"/>
              </a:rPr>
              <a:t>EN</a:t>
            </a:r>
            <a:r>
              <a:rPr sz="1500" spc="-5" dirty="0">
                <a:solidFill>
                  <a:srgbClr val="20201F"/>
                </a:solidFill>
                <a:latin typeface="Tahoma"/>
                <a:cs typeface="Tahoma"/>
              </a:rPr>
              <a:t> </a:t>
            </a:r>
            <a:r>
              <a:rPr sz="1500" spc="110" dirty="0">
                <a:solidFill>
                  <a:srgbClr val="20201F"/>
                </a:solidFill>
                <a:latin typeface="Tahoma"/>
                <a:cs typeface="Tahoma"/>
              </a:rPr>
              <a:t>Ç</a:t>
            </a:r>
            <a:r>
              <a:rPr sz="2250" spc="165" baseline="1851" dirty="0">
                <a:solidFill>
                  <a:srgbClr val="20201F"/>
                </a:solidFill>
                <a:latin typeface="Tahoma"/>
                <a:cs typeface="Tahoma"/>
              </a:rPr>
              <a:t>OK</a:t>
            </a:r>
            <a:r>
              <a:rPr sz="2250" spc="-7" baseline="1851" dirty="0">
                <a:solidFill>
                  <a:srgbClr val="20201F"/>
                </a:solidFill>
                <a:latin typeface="Tahoma"/>
                <a:cs typeface="Tahoma"/>
              </a:rPr>
              <a:t> </a:t>
            </a:r>
            <a:r>
              <a:rPr sz="2250" spc="179" baseline="1851" dirty="0">
                <a:solidFill>
                  <a:srgbClr val="20201F"/>
                </a:solidFill>
                <a:latin typeface="Tahoma"/>
                <a:cs typeface="Tahoma"/>
              </a:rPr>
              <a:t>AÇILA</a:t>
            </a:r>
            <a:r>
              <a:rPr sz="2250" spc="179" baseline="3703" dirty="0">
                <a:solidFill>
                  <a:srgbClr val="20201F"/>
                </a:solidFill>
                <a:latin typeface="Tahoma"/>
                <a:cs typeface="Tahoma"/>
              </a:rPr>
              <a:t>N</a:t>
            </a:r>
            <a:endParaRPr sz="2250" baseline="3703">
              <a:latin typeface="Tahoma"/>
              <a:cs typeface="Tahoma"/>
            </a:endParaRPr>
          </a:p>
          <a:p>
            <a:pPr marL="343535" algn="ctr">
              <a:lnSpc>
                <a:spcPct val="100000"/>
              </a:lnSpc>
              <a:spcBef>
                <a:spcPts val="1105"/>
              </a:spcBef>
            </a:pPr>
            <a:r>
              <a:rPr sz="1500" spc="100" dirty="0">
                <a:solidFill>
                  <a:srgbClr val="20201F"/>
                </a:solidFill>
                <a:latin typeface="Tahoma"/>
                <a:cs typeface="Tahoma"/>
              </a:rPr>
              <a:t>KURS</a:t>
            </a:r>
            <a:r>
              <a:rPr sz="2250" spc="150" baseline="1851" dirty="0">
                <a:solidFill>
                  <a:srgbClr val="20201F"/>
                </a:solidFill>
                <a:latin typeface="Tahoma"/>
                <a:cs typeface="Tahoma"/>
              </a:rPr>
              <a:t>LAR</a:t>
            </a:r>
            <a:endParaRPr sz="2250" baseline="1851">
              <a:latin typeface="Tahoma"/>
              <a:cs typeface="Tahoma"/>
            </a:endParaRPr>
          </a:p>
          <a:p>
            <a:pPr marL="322580" indent="-260985">
              <a:lnSpc>
                <a:spcPts val="1725"/>
              </a:lnSpc>
              <a:spcBef>
                <a:spcPts val="1555"/>
              </a:spcBef>
              <a:buAutoNum type="arabicPlain"/>
              <a:tabLst>
                <a:tab pos="322580" algn="l"/>
              </a:tabLst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Gi</a:t>
            </a:r>
            <a:r>
              <a:rPr sz="2250" b="1" baseline="1851" dirty="0">
                <a:solidFill>
                  <a:srgbClr val="FFFFFF"/>
                </a:solidFill>
                <a:latin typeface="Arial"/>
                <a:cs typeface="Arial"/>
              </a:rPr>
              <a:t>yim</a:t>
            </a:r>
            <a:r>
              <a:rPr sz="2250" b="1" spc="75" baseline="18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baseline="1851" dirty="0">
                <a:solidFill>
                  <a:srgbClr val="FFFFFF"/>
                </a:solidFill>
                <a:latin typeface="Arial"/>
                <a:cs typeface="Arial"/>
              </a:rPr>
              <a:t>Üretim</a:t>
            </a:r>
            <a:r>
              <a:rPr sz="2250" b="1" spc="75" baseline="18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15" baseline="3703" dirty="0">
                <a:solidFill>
                  <a:srgbClr val="FFFFFF"/>
                </a:solidFill>
                <a:latin typeface="Arial"/>
                <a:cs typeface="Arial"/>
              </a:rPr>
              <a:t>Teknolo</a:t>
            </a:r>
            <a:r>
              <a:rPr sz="2250" b="1" spc="-15" baseline="5555" dirty="0">
                <a:solidFill>
                  <a:srgbClr val="FFFFFF"/>
                </a:solidFill>
                <a:latin typeface="Arial"/>
                <a:cs typeface="Arial"/>
              </a:rPr>
              <a:t>jileri</a:t>
            </a:r>
            <a:endParaRPr sz="2250" baseline="5555">
              <a:latin typeface="Arial"/>
              <a:cs typeface="Arial"/>
            </a:endParaRPr>
          </a:p>
          <a:p>
            <a:pPr marL="325120" indent="-261620">
              <a:lnSpc>
                <a:spcPts val="1650"/>
              </a:lnSpc>
              <a:buAutoNum type="arabicPlain"/>
              <a:tabLst>
                <a:tab pos="325120" algn="l"/>
              </a:tabLst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baseline="1851" dirty="0">
                <a:solidFill>
                  <a:srgbClr val="FFFFFF"/>
                </a:solidFill>
                <a:latin typeface="Arial"/>
                <a:cs typeface="Arial"/>
              </a:rPr>
              <a:t>Sanatları</a:t>
            </a:r>
            <a:r>
              <a:rPr sz="2250" b="1" spc="22" baseline="18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15" baseline="3703" dirty="0">
                <a:solidFill>
                  <a:srgbClr val="FFFFFF"/>
                </a:solidFill>
                <a:latin typeface="Arial"/>
                <a:cs typeface="Arial"/>
              </a:rPr>
              <a:t>Teknoloji</a:t>
            </a:r>
            <a:r>
              <a:rPr sz="2250" b="1" spc="-15" baseline="5555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endParaRPr sz="2250" baseline="5555">
              <a:latin typeface="Arial"/>
              <a:cs typeface="Arial"/>
            </a:endParaRPr>
          </a:p>
          <a:p>
            <a:pPr marL="325755" indent="-260985">
              <a:lnSpc>
                <a:spcPts val="1650"/>
              </a:lnSpc>
              <a:buAutoNum type="arabicPlain"/>
              <a:tabLst>
                <a:tab pos="325755" algn="l"/>
              </a:tabLst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Bi</a:t>
            </a:r>
            <a:r>
              <a:rPr sz="2250" b="1" spc="-15" baseline="1851" dirty="0">
                <a:solidFill>
                  <a:srgbClr val="FFFFFF"/>
                </a:solidFill>
                <a:latin typeface="Arial"/>
                <a:cs typeface="Arial"/>
              </a:rPr>
              <a:t>lişim</a:t>
            </a:r>
            <a:r>
              <a:rPr sz="2250" b="1" spc="-60" baseline="18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15" baseline="1851" dirty="0">
                <a:solidFill>
                  <a:srgbClr val="FFFFFF"/>
                </a:solidFill>
                <a:latin typeface="Arial"/>
                <a:cs typeface="Arial"/>
              </a:rPr>
              <a:t>Tekn</a:t>
            </a:r>
            <a:r>
              <a:rPr sz="2250" b="1" spc="-15" baseline="3703" dirty="0">
                <a:solidFill>
                  <a:srgbClr val="FFFFFF"/>
                </a:solidFill>
                <a:latin typeface="Arial"/>
                <a:cs typeface="Arial"/>
              </a:rPr>
              <a:t>olojileri</a:t>
            </a:r>
            <a:endParaRPr sz="2250" baseline="3703">
              <a:latin typeface="Arial"/>
              <a:cs typeface="Arial"/>
            </a:endParaRPr>
          </a:p>
          <a:p>
            <a:pPr marL="327025" indent="-260985">
              <a:lnSpc>
                <a:spcPts val="1650"/>
              </a:lnSpc>
              <a:buAutoNum type="arabicPlain"/>
              <a:tabLst>
                <a:tab pos="327025" algn="l"/>
              </a:tabLst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Mü</a:t>
            </a:r>
            <a:r>
              <a:rPr sz="2250" b="1" baseline="1851" dirty="0">
                <a:solidFill>
                  <a:srgbClr val="FFFFFF"/>
                </a:solidFill>
                <a:latin typeface="Arial"/>
                <a:cs typeface="Arial"/>
              </a:rPr>
              <a:t>zik</a:t>
            </a:r>
            <a:r>
              <a:rPr sz="2250" b="1" spc="22" baseline="18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baseline="185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50" b="1" spc="22" baseline="18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baseline="1851" dirty="0">
                <a:solidFill>
                  <a:srgbClr val="FFFFFF"/>
                </a:solidFill>
                <a:latin typeface="Arial"/>
                <a:cs typeface="Arial"/>
              </a:rPr>
              <a:t>Gö</a:t>
            </a:r>
            <a:r>
              <a:rPr sz="2250" b="1" baseline="3703" dirty="0">
                <a:solidFill>
                  <a:srgbClr val="FFFFFF"/>
                </a:solidFill>
                <a:latin typeface="Arial"/>
                <a:cs typeface="Arial"/>
              </a:rPr>
              <a:t>steri</a:t>
            </a:r>
            <a:r>
              <a:rPr sz="2250" b="1" spc="30" baseline="37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15" baseline="3703" dirty="0">
                <a:solidFill>
                  <a:srgbClr val="FFFFFF"/>
                </a:solidFill>
                <a:latin typeface="Arial"/>
                <a:cs typeface="Arial"/>
              </a:rPr>
              <a:t>San</a:t>
            </a:r>
            <a:r>
              <a:rPr sz="2250" b="1" spc="-15" baseline="5555" dirty="0">
                <a:solidFill>
                  <a:srgbClr val="FFFFFF"/>
                </a:solidFill>
                <a:latin typeface="Arial"/>
                <a:cs typeface="Arial"/>
              </a:rPr>
              <a:t>atları</a:t>
            </a:r>
            <a:endParaRPr sz="2250" baseline="5555">
              <a:latin typeface="Arial"/>
              <a:cs typeface="Arial"/>
            </a:endParaRPr>
          </a:p>
          <a:p>
            <a:pPr marL="328930" indent="-260985">
              <a:lnSpc>
                <a:spcPts val="1650"/>
              </a:lnSpc>
              <a:buAutoNum type="arabicPlain"/>
              <a:tabLst>
                <a:tab pos="328930" algn="l"/>
              </a:tabLst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2250" b="1" baseline="1851" dirty="0">
                <a:solidFill>
                  <a:srgbClr val="FFFFFF"/>
                </a:solidFill>
                <a:latin typeface="Arial"/>
                <a:cs typeface="Arial"/>
              </a:rPr>
              <a:t>ortif</a:t>
            </a:r>
            <a:r>
              <a:rPr sz="2250" b="1" spc="232" baseline="18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15" baseline="1851" dirty="0">
                <a:solidFill>
                  <a:srgbClr val="FFFFFF"/>
                </a:solidFill>
                <a:latin typeface="Arial"/>
                <a:cs typeface="Arial"/>
              </a:rPr>
              <a:t>Kurs</a:t>
            </a:r>
            <a:r>
              <a:rPr sz="2250" b="1" spc="-15" baseline="3703" dirty="0">
                <a:solidFill>
                  <a:srgbClr val="FFFFFF"/>
                </a:solidFill>
                <a:latin typeface="Arial"/>
                <a:cs typeface="Arial"/>
              </a:rPr>
              <a:t>lar</a:t>
            </a:r>
            <a:endParaRPr sz="2250" baseline="3703">
              <a:latin typeface="Arial"/>
              <a:cs typeface="Arial"/>
            </a:endParaRPr>
          </a:p>
          <a:p>
            <a:pPr marL="330200" indent="-260985">
              <a:lnSpc>
                <a:spcPts val="1725"/>
              </a:lnSpc>
              <a:buAutoNum type="arabicPlain"/>
              <a:tabLst>
                <a:tab pos="330200" algn="l"/>
              </a:tabLst>
            </a:pP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Ki</a:t>
            </a:r>
            <a:r>
              <a:rPr sz="2250" b="1" spc="-37" baseline="1851" dirty="0">
                <a:solidFill>
                  <a:srgbClr val="FFFFFF"/>
                </a:solidFill>
                <a:latin typeface="Arial"/>
                <a:cs typeface="Arial"/>
              </a:rPr>
              <a:t>şisel</a:t>
            </a:r>
            <a:r>
              <a:rPr sz="2250" b="1" spc="-82" baseline="18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15" baseline="1851" dirty="0">
                <a:solidFill>
                  <a:srgbClr val="FFFFFF"/>
                </a:solidFill>
                <a:latin typeface="Arial"/>
                <a:cs typeface="Arial"/>
              </a:rPr>
              <a:t>Geliş</a:t>
            </a:r>
            <a:r>
              <a:rPr sz="2250" b="1" spc="-15" baseline="3703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250" b="1" spc="-82" baseline="37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15" baseline="3703" dirty="0">
                <a:solidFill>
                  <a:srgbClr val="FFFFFF"/>
                </a:solidFill>
                <a:latin typeface="Arial"/>
                <a:cs typeface="Arial"/>
              </a:rPr>
              <a:t>Kursla</a:t>
            </a:r>
            <a:r>
              <a:rPr sz="2250" b="1" spc="-15" baseline="5555" dirty="0">
                <a:solidFill>
                  <a:srgbClr val="FFFFFF"/>
                </a:solidFill>
                <a:latin typeface="Arial"/>
                <a:cs typeface="Arial"/>
              </a:rPr>
              <a:t>rı</a:t>
            </a:r>
            <a:endParaRPr sz="2250" baseline="5555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675" y="196637"/>
            <a:ext cx="598424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16500" algn="l"/>
              </a:tabLst>
            </a:pPr>
            <a:r>
              <a:rPr sz="1750" spc="140" dirty="0">
                <a:latin typeface="Tahoma"/>
                <a:cs typeface="Tahoma"/>
              </a:rPr>
              <a:t>ARALIK</a:t>
            </a:r>
            <a:r>
              <a:rPr sz="1750" spc="25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2024</a:t>
            </a:r>
            <a:r>
              <a:rPr sz="1750" dirty="0">
                <a:latin typeface="Tahoma"/>
                <a:cs typeface="Tahoma"/>
              </a:rPr>
              <a:t>	</a:t>
            </a:r>
            <a:r>
              <a:rPr sz="1750" spc="110" dirty="0">
                <a:latin typeface="Tahoma"/>
                <a:cs typeface="Tahoma"/>
              </a:rPr>
              <a:t>SAYI</a:t>
            </a:r>
            <a:r>
              <a:rPr sz="1750" spc="10" dirty="0">
                <a:latin typeface="Tahoma"/>
                <a:cs typeface="Tahoma"/>
              </a:rPr>
              <a:t> </a:t>
            </a:r>
            <a:r>
              <a:rPr sz="1750" spc="-204" dirty="0">
                <a:latin typeface="Tahoma"/>
                <a:cs typeface="Tahoma"/>
              </a:rPr>
              <a:t>:</a:t>
            </a:r>
            <a:r>
              <a:rPr sz="1750" spc="10" dirty="0">
                <a:latin typeface="Tahoma"/>
                <a:cs typeface="Tahoma"/>
              </a:rPr>
              <a:t> </a:t>
            </a:r>
            <a:r>
              <a:rPr sz="1750" spc="-25" dirty="0">
                <a:latin typeface="Tahoma"/>
                <a:cs typeface="Tahoma"/>
              </a:rPr>
              <a:t>13</a:t>
            </a:r>
            <a:endParaRPr sz="175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090" y="416598"/>
            <a:ext cx="6783705" cy="9493885"/>
            <a:chOff x="395090" y="416598"/>
            <a:chExt cx="6783705" cy="949388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090" y="416598"/>
              <a:ext cx="6656465" cy="86157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2050" y="663884"/>
              <a:ext cx="2797444" cy="26874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63262" y="605096"/>
              <a:ext cx="2915285" cy="2805430"/>
            </a:xfrm>
            <a:custGeom>
              <a:avLst/>
              <a:gdLst/>
              <a:ahLst/>
              <a:cxnLst/>
              <a:rect l="l" t="t" r="r" b="b"/>
              <a:pathLst>
                <a:path w="2915284" h="2805429">
                  <a:moveTo>
                    <a:pt x="2654220" y="2805064"/>
                  </a:moveTo>
                  <a:lnTo>
                    <a:pt x="0" y="2531635"/>
                  </a:lnTo>
                  <a:lnTo>
                    <a:pt x="260800" y="0"/>
                  </a:lnTo>
                  <a:lnTo>
                    <a:pt x="831467" y="58788"/>
                  </a:lnTo>
                  <a:lnTo>
                    <a:pt x="308607" y="58788"/>
                  </a:lnTo>
                  <a:lnTo>
                    <a:pt x="58788" y="2483828"/>
                  </a:lnTo>
                  <a:lnTo>
                    <a:pt x="2659710" y="2751766"/>
                  </a:lnTo>
                  <a:lnTo>
                    <a:pt x="2654220" y="2805064"/>
                  </a:lnTo>
                  <a:close/>
                </a:path>
                <a:path w="2915284" h="2805429">
                  <a:moveTo>
                    <a:pt x="2606416" y="2746276"/>
                  </a:moveTo>
                  <a:lnTo>
                    <a:pt x="2856232" y="321235"/>
                  </a:lnTo>
                  <a:lnTo>
                    <a:pt x="308607" y="58788"/>
                  </a:lnTo>
                  <a:lnTo>
                    <a:pt x="831467" y="58788"/>
                  </a:lnTo>
                  <a:lnTo>
                    <a:pt x="2915020" y="273428"/>
                  </a:lnTo>
                  <a:lnTo>
                    <a:pt x="2660276" y="2746276"/>
                  </a:lnTo>
                  <a:lnTo>
                    <a:pt x="2606416" y="2746276"/>
                  </a:lnTo>
                  <a:close/>
                </a:path>
                <a:path w="2915284" h="2805429">
                  <a:moveTo>
                    <a:pt x="2659710" y="2751766"/>
                  </a:moveTo>
                  <a:lnTo>
                    <a:pt x="2606416" y="2746276"/>
                  </a:lnTo>
                  <a:lnTo>
                    <a:pt x="2660276" y="2746276"/>
                  </a:lnTo>
                  <a:lnTo>
                    <a:pt x="2659710" y="2751766"/>
                  </a:lnTo>
                  <a:close/>
                </a:path>
              </a:pathLst>
            </a:custGeom>
            <a:solidFill>
              <a:srgbClr val="FB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073" y="6070493"/>
              <a:ext cx="2539463" cy="243281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6779" y="6017199"/>
              <a:ext cx="2646045" cy="2540000"/>
            </a:xfrm>
            <a:custGeom>
              <a:avLst/>
              <a:gdLst/>
              <a:ahLst/>
              <a:cxnLst/>
              <a:rect l="l" t="t" r="r" b="b"/>
              <a:pathLst>
                <a:path w="2646045" h="2540000">
                  <a:moveTo>
                    <a:pt x="931617" y="2486104"/>
                  </a:moveTo>
                  <a:lnTo>
                    <a:pt x="164427" y="2539398"/>
                  </a:lnTo>
                  <a:lnTo>
                    <a:pt x="0" y="172389"/>
                  </a:lnTo>
                  <a:lnTo>
                    <a:pt x="2481622" y="0"/>
                  </a:lnTo>
                  <a:lnTo>
                    <a:pt x="2485084" y="49831"/>
                  </a:lnTo>
                  <a:lnTo>
                    <a:pt x="53293" y="218759"/>
                  </a:lnTo>
                  <a:lnTo>
                    <a:pt x="210797" y="2486105"/>
                  </a:lnTo>
                  <a:lnTo>
                    <a:pt x="931617" y="2486104"/>
                  </a:lnTo>
                  <a:close/>
                </a:path>
                <a:path w="2646045" h="2540000">
                  <a:moveTo>
                    <a:pt x="2646050" y="2367009"/>
                  </a:moveTo>
                  <a:lnTo>
                    <a:pt x="931619" y="2486104"/>
                  </a:lnTo>
                  <a:lnTo>
                    <a:pt x="210797" y="2486105"/>
                  </a:lnTo>
                  <a:lnTo>
                    <a:pt x="2592756" y="2320639"/>
                  </a:lnTo>
                  <a:lnTo>
                    <a:pt x="2435252" y="53293"/>
                  </a:lnTo>
                  <a:lnTo>
                    <a:pt x="2485324" y="53293"/>
                  </a:lnTo>
                  <a:lnTo>
                    <a:pt x="2646050" y="2367009"/>
                  </a:lnTo>
                  <a:close/>
                </a:path>
                <a:path w="2646045" h="2540000">
                  <a:moveTo>
                    <a:pt x="2485324" y="53293"/>
                  </a:moveTo>
                  <a:lnTo>
                    <a:pt x="2435248" y="53293"/>
                  </a:lnTo>
                  <a:lnTo>
                    <a:pt x="2485084" y="49831"/>
                  </a:lnTo>
                  <a:lnTo>
                    <a:pt x="2485324" y="53293"/>
                  </a:lnTo>
                  <a:close/>
                </a:path>
              </a:pathLst>
            </a:custGeom>
            <a:solidFill>
              <a:srgbClr val="65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7727" y="3681203"/>
              <a:ext cx="2797695" cy="27083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78700" y="603985"/>
              <a:ext cx="5746750" cy="5845175"/>
            </a:xfrm>
            <a:custGeom>
              <a:avLst/>
              <a:gdLst/>
              <a:ahLst/>
              <a:cxnLst/>
              <a:rect l="l" t="t" r="r" b="b"/>
              <a:pathLst>
                <a:path w="5746750" h="5845175">
                  <a:moveTo>
                    <a:pt x="2915729" y="5341975"/>
                  </a:moveTo>
                  <a:lnTo>
                    <a:pt x="2856712" y="5055933"/>
                  </a:lnTo>
                  <a:lnTo>
                    <a:pt x="2856712" y="5303151"/>
                  </a:lnTo>
                  <a:lnTo>
                    <a:pt x="518274" y="5785612"/>
                  </a:lnTo>
                  <a:lnTo>
                    <a:pt x="59016" y="3559683"/>
                  </a:lnTo>
                  <a:lnTo>
                    <a:pt x="2397468" y="3077222"/>
                  </a:lnTo>
                  <a:lnTo>
                    <a:pt x="2856712" y="5303151"/>
                  </a:lnTo>
                  <a:lnTo>
                    <a:pt x="2856712" y="5055933"/>
                  </a:lnTo>
                  <a:lnTo>
                    <a:pt x="2448471" y="3077222"/>
                  </a:lnTo>
                  <a:lnTo>
                    <a:pt x="2446388" y="3067126"/>
                  </a:lnTo>
                  <a:lnTo>
                    <a:pt x="2436291" y="3018205"/>
                  </a:lnTo>
                  <a:lnTo>
                    <a:pt x="0" y="3520859"/>
                  </a:lnTo>
                  <a:lnTo>
                    <a:pt x="479437" y="5844629"/>
                  </a:lnTo>
                  <a:lnTo>
                    <a:pt x="765479" y="5785612"/>
                  </a:lnTo>
                  <a:lnTo>
                    <a:pt x="2915729" y="5341975"/>
                  </a:lnTo>
                  <a:close/>
                </a:path>
                <a:path w="5746750" h="5845175">
                  <a:moveTo>
                    <a:pt x="5693156" y="3480320"/>
                  </a:moveTo>
                  <a:lnTo>
                    <a:pt x="5667667" y="3443122"/>
                  </a:lnTo>
                  <a:lnTo>
                    <a:pt x="5624373" y="3417760"/>
                  </a:lnTo>
                  <a:lnTo>
                    <a:pt x="5576963" y="3402025"/>
                  </a:lnTo>
                  <a:lnTo>
                    <a:pt x="5527230" y="3393033"/>
                  </a:lnTo>
                  <a:lnTo>
                    <a:pt x="5476926" y="3387915"/>
                  </a:lnTo>
                  <a:lnTo>
                    <a:pt x="5213350" y="3363976"/>
                  </a:lnTo>
                  <a:lnTo>
                    <a:pt x="5189372" y="3362198"/>
                  </a:lnTo>
                  <a:lnTo>
                    <a:pt x="5173535" y="3361017"/>
                  </a:lnTo>
                  <a:lnTo>
                    <a:pt x="5173243" y="3361017"/>
                  </a:lnTo>
                  <a:lnTo>
                    <a:pt x="5136400" y="3358743"/>
                  </a:lnTo>
                  <a:lnTo>
                    <a:pt x="5046904" y="3354806"/>
                  </a:lnTo>
                  <a:lnTo>
                    <a:pt x="4779149" y="3347161"/>
                  </a:lnTo>
                  <a:lnTo>
                    <a:pt x="4404931" y="3342017"/>
                  </a:lnTo>
                  <a:lnTo>
                    <a:pt x="4354169" y="3342017"/>
                  </a:lnTo>
                  <a:lnTo>
                    <a:pt x="4306913" y="3342246"/>
                  </a:lnTo>
                  <a:lnTo>
                    <a:pt x="4212196" y="3343668"/>
                  </a:lnTo>
                  <a:lnTo>
                    <a:pt x="4163580" y="3345002"/>
                  </a:lnTo>
                  <a:lnTo>
                    <a:pt x="3816667" y="3360877"/>
                  </a:lnTo>
                  <a:lnTo>
                    <a:pt x="3771938" y="3362198"/>
                  </a:lnTo>
                  <a:lnTo>
                    <a:pt x="3720058" y="3362198"/>
                  </a:lnTo>
                  <a:lnTo>
                    <a:pt x="3672865" y="3361017"/>
                  </a:lnTo>
                  <a:lnTo>
                    <a:pt x="3531895" y="3355962"/>
                  </a:lnTo>
                  <a:lnTo>
                    <a:pt x="3484041" y="3355403"/>
                  </a:lnTo>
                  <a:lnTo>
                    <a:pt x="3435223" y="3356216"/>
                  </a:lnTo>
                  <a:lnTo>
                    <a:pt x="3383115" y="3358210"/>
                  </a:lnTo>
                  <a:lnTo>
                    <a:pt x="3327806" y="3361245"/>
                  </a:lnTo>
                  <a:lnTo>
                    <a:pt x="3271380" y="3365982"/>
                  </a:lnTo>
                  <a:lnTo>
                    <a:pt x="3215906" y="3373056"/>
                  </a:lnTo>
                  <a:lnTo>
                    <a:pt x="3163468" y="3383089"/>
                  </a:lnTo>
                  <a:lnTo>
                    <a:pt x="3116135" y="3396716"/>
                  </a:lnTo>
                  <a:lnTo>
                    <a:pt x="3076003" y="3414585"/>
                  </a:lnTo>
                  <a:lnTo>
                    <a:pt x="3045129" y="3437331"/>
                  </a:lnTo>
                  <a:lnTo>
                    <a:pt x="3021342" y="3471291"/>
                  </a:lnTo>
                  <a:lnTo>
                    <a:pt x="3005721" y="3515042"/>
                  </a:lnTo>
                  <a:lnTo>
                    <a:pt x="2997593" y="3565220"/>
                  </a:lnTo>
                  <a:lnTo>
                    <a:pt x="2996273" y="3618446"/>
                  </a:lnTo>
                  <a:lnTo>
                    <a:pt x="3001099" y="3671316"/>
                  </a:lnTo>
                  <a:lnTo>
                    <a:pt x="3011373" y="3720465"/>
                  </a:lnTo>
                  <a:lnTo>
                    <a:pt x="3026435" y="3762514"/>
                  </a:lnTo>
                  <a:lnTo>
                    <a:pt x="3057207" y="3803040"/>
                  </a:lnTo>
                  <a:lnTo>
                    <a:pt x="3100400" y="3829888"/>
                  </a:lnTo>
                  <a:lnTo>
                    <a:pt x="3149549" y="3846906"/>
                  </a:lnTo>
                  <a:lnTo>
                    <a:pt x="3198228" y="3857917"/>
                  </a:lnTo>
                  <a:lnTo>
                    <a:pt x="3248850" y="3867239"/>
                  </a:lnTo>
                  <a:lnTo>
                    <a:pt x="3298901" y="3874884"/>
                  </a:lnTo>
                  <a:lnTo>
                    <a:pt x="3298723" y="3874884"/>
                  </a:lnTo>
                  <a:lnTo>
                    <a:pt x="3350666" y="3881348"/>
                  </a:lnTo>
                  <a:lnTo>
                    <a:pt x="3401796" y="3886390"/>
                  </a:lnTo>
                  <a:lnTo>
                    <a:pt x="3413429" y="3887266"/>
                  </a:lnTo>
                  <a:lnTo>
                    <a:pt x="4248836" y="3887266"/>
                  </a:lnTo>
                  <a:lnTo>
                    <a:pt x="4942662" y="3873512"/>
                  </a:lnTo>
                  <a:lnTo>
                    <a:pt x="4988534" y="3873347"/>
                  </a:lnTo>
                  <a:lnTo>
                    <a:pt x="5035943" y="3873347"/>
                  </a:lnTo>
                  <a:lnTo>
                    <a:pt x="5189867" y="3874173"/>
                  </a:lnTo>
                  <a:lnTo>
                    <a:pt x="5273853" y="3874884"/>
                  </a:lnTo>
                  <a:lnTo>
                    <a:pt x="5271338" y="3874884"/>
                  </a:lnTo>
                  <a:lnTo>
                    <a:pt x="5352516" y="3875519"/>
                  </a:lnTo>
                  <a:lnTo>
                    <a:pt x="5453469" y="3878237"/>
                  </a:lnTo>
                  <a:lnTo>
                    <a:pt x="5508447" y="3874884"/>
                  </a:lnTo>
                  <a:lnTo>
                    <a:pt x="5505081" y="3874884"/>
                  </a:lnTo>
                  <a:lnTo>
                    <a:pt x="5511774" y="3873347"/>
                  </a:lnTo>
                  <a:lnTo>
                    <a:pt x="5553087" y="3863860"/>
                  </a:lnTo>
                  <a:lnTo>
                    <a:pt x="5595544" y="3841750"/>
                  </a:lnTo>
                  <a:lnTo>
                    <a:pt x="5628602" y="3809923"/>
                  </a:lnTo>
                  <a:lnTo>
                    <a:pt x="5653532" y="3770706"/>
                  </a:lnTo>
                  <a:lnTo>
                    <a:pt x="5671591" y="3726459"/>
                  </a:lnTo>
                  <a:lnTo>
                    <a:pt x="5684037" y="3679507"/>
                  </a:lnTo>
                  <a:lnTo>
                    <a:pt x="5692152" y="3632200"/>
                  </a:lnTo>
                  <a:lnTo>
                    <a:pt x="5693156" y="3623183"/>
                  </a:lnTo>
                  <a:lnTo>
                    <a:pt x="5693156" y="3480320"/>
                  </a:lnTo>
                  <a:close/>
                </a:path>
                <a:path w="5746750" h="5845175">
                  <a:moveTo>
                    <a:pt x="5746686" y="49034"/>
                  </a:moveTo>
                  <a:lnTo>
                    <a:pt x="5709513" y="35928"/>
                  </a:lnTo>
                  <a:lnTo>
                    <a:pt x="5661774" y="30721"/>
                  </a:lnTo>
                  <a:lnTo>
                    <a:pt x="5613539" y="27355"/>
                  </a:lnTo>
                  <a:lnTo>
                    <a:pt x="5565051" y="25311"/>
                  </a:lnTo>
                  <a:lnTo>
                    <a:pt x="5516486" y="24066"/>
                  </a:lnTo>
                  <a:lnTo>
                    <a:pt x="5468086" y="23101"/>
                  </a:lnTo>
                  <a:lnTo>
                    <a:pt x="5420042" y="21882"/>
                  </a:lnTo>
                  <a:lnTo>
                    <a:pt x="5370842" y="20383"/>
                  </a:lnTo>
                  <a:lnTo>
                    <a:pt x="5223230" y="16243"/>
                  </a:lnTo>
                  <a:lnTo>
                    <a:pt x="5174031" y="14770"/>
                  </a:lnTo>
                  <a:lnTo>
                    <a:pt x="5124831" y="13144"/>
                  </a:lnTo>
                  <a:lnTo>
                    <a:pt x="5077295" y="11417"/>
                  </a:lnTo>
                  <a:lnTo>
                    <a:pt x="5029771" y="9563"/>
                  </a:lnTo>
                  <a:lnTo>
                    <a:pt x="4982261" y="7620"/>
                  </a:lnTo>
                  <a:lnTo>
                    <a:pt x="4934737" y="5588"/>
                  </a:lnTo>
                  <a:lnTo>
                    <a:pt x="4839716" y="1435"/>
                  </a:lnTo>
                  <a:lnTo>
                    <a:pt x="4830178" y="1092"/>
                  </a:lnTo>
                  <a:lnTo>
                    <a:pt x="4811077" y="596"/>
                  </a:lnTo>
                  <a:lnTo>
                    <a:pt x="4795101" y="12"/>
                  </a:lnTo>
                  <a:lnTo>
                    <a:pt x="4788598" y="0"/>
                  </a:lnTo>
                  <a:lnTo>
                    <a:pt x="4782070" y="406"/>
                  </a:lnTo>
                  <a:lnTo>
                    <a:pt x="4775568" y="1435"/>
                  </a:lnTo>
                  <a:lnTo>
                    <a:pt x="4765408" y="3606"/>
                  </a:lnTo>
                  <a:lnTo>
                    <a:pt x="4761865" y="8801"/>
                  </a:lnTo>
                  <a:lnTo>
                    <a:pt x="4765967" y="23025"/>
                  </a:lnTo>
                  <a:lnTo>
                    <a:pt x="4767859" y="27012"/>
                  </a:lnTo>
                  <a:lnTo>
                    <a:pt x="4772304" y="39204"/>
                  </a:lnTo>
                  <a:lnTo>
                    <a:pt x="4771656" y="41046"/>
                  </a:lnTo>
                  <a:lnTo>
                    <a:pt x="4755515" y="51498"/>
                  </a:lnTo>
                  <a:lnTo>
                    <a:pt x="4753978" y="56388"/>
                  </a:lnTo>
                  <a:lnTo>
                    <a:pt x="4759503" y="71907"/>
                  </a:lnTo>
                  <a:lnTo>
                    <a:pt x="4763694" y="76111"/>
                  </a:lnTo>
                  <a:lnTo>
                    <a:pt x="4769828" y="83566"/>
                  </a:lnTo>
                  <a:lnTo>
                    <a:pt x="4770259" y="85763"/>
                  </a:lnTo>
                  <a:lnTo>
                    <a:pt x="4763681" y="91224"/>
                  </a:lnTo>
                  <a:lnTo>
                    <a:pt x="4757725" y="97612"/>
                  </a:lnTo>
                  <a:lnTo>
                    <a:pt x="4753229" y="103251"/>
                  </a:lnTo>
                  <a:lnTo>
                    <a:pt x="4750841" y="109194"/>
                  </a:lnTo>
                  <a:lnTo>
                    <a:pt x="4751565" y="115912"/>
                  </a:lnTo>
                  <a:lnTo>
                    <a:pt x="4756429" y="123837"/>
                  </a:lnTo>
                  <a:lnTo>
                    <a:pt x="4758626" y="126466"/>
                  </a:lnTo>
                  <a:lnTo>
                    <a:pt x="4761039" y="128917"/>
                  </a:lnTo>
                  <a:lnTo>
                    <a:pt x="4767542" y="135445"/>
                  </a:lnTo>
                  <a:lnTo>
                    <a:pt x="4767618" y="136423"/>
                  </a:lnTo>
                  <a:lnTo>
                    <a:pt x="4760696" y="143471"/>
                  </a:lnTo>
                  <a:lnTo>
                    <a:pt x="4757547" y="146494"/>
                  </a:lnTo>
                  <a:lnTo>
                    <a:pt x="4754575" y="149644"/>
                  </a:lnTo>
                  <a:lnTo>
                    <a:pt x="4749863" y="156870"/>
                  </a:lnTo>
                  <a:lnTo>
                    <a:pt x="4748746" y="164325"/>
                  </a:lnTo>
                  <a:lnTo>
                    <a:pt x="4751171" y="171488"/>
                  </a:lnTo>
                  <a:lnTo>
                    <a:pt x="4757064" y="177812"/>
                  </a:lnTo>
                  <a:lnTo>
                    <a:pt x="4759490" y="179641"/>
                  </a:lnTo>
                  <a:lnTo>
                    <a:pt x="4762589" y="180606"/>
                  </a:lnTo>
                  <a:lnTo>
                    <a:pt x="4764684" y="183730"/>
                  </a:lnTo>
                  <a:lnTo>
                    <a:pt x="4761636" y="186334"/>
                  </a:lnTo>
                  <a:lnTo>
                    <a:pt x="4758423" y="188760"/>
                  </a:lnTo>
                  <a:lnTo>
                    <a:pt x="4755616" y="191592"/>
                  </a:lnTo>
                  <a:lnTo>
                    <a:pt x="4750181" y="199072"/>
                  </a:lnTo>
                  <a:lnTo>
                    <a:pt x="4747831" y="207543"/>
                  </a:lnTo>
                  <a:lnTo>
                    <a:pt x="4749431" y="216166"/>
                  </a:lnTo>
                  <a:lnTo>
                    <a:pt x="4755820" y="224091"/>
                  </a:lnTo>
                  <a:lnTo>
                    <a:pt x="4758715" y="226415"/>
                  </a:lnTo>
                  <a:lnTo>
                    <a:pt x="4761408" y="228981"/>
                  </a:lnTo>
                  <a:lnTo>
                    <a:pt x="4768723" y="234416"/>
                  </a:lnTo>
                  <a:lnTo>
                    <a:pt x="4768735" y="236347"/>
                  </a:lnTo>
                  <a:lnTo>
                    <a:pt x="4762614" y="242354"/>
                  </a:lnTo>
                  <a:lnTo>
                    <a:pt x="4759884" y="244081"/>
                  </a:lnTo>
                  <a:lnTo>
                    <a:pt x="4757953" y="246468"/>
                  </a:lnTo>
                  <a:lnTo>
                    <a:pt x="4754080" y="253987"/>
                  </a:lnTo>
                  <a:lnTo>
                    <a:pt x="4754486" y="260819"/>
                  </a:lnTo>
                  <a:lnTo>
                    <a:pt x="4758829" y="266115"/>
                  </a:lnTo>
                  <a:lnTo>
                    <a:pt x="4766742" y="269024"/>
                  </a:lnTo>
                  <a:lnTo>
                    <a:pt x="4769193" y="269392"/>
                  </a:lnTo>
                  <a:lnTo>
                    <a:pt x="4771695" y="269557"/>
                  </a:lnTo>
                  <a:lnTo>
                    <a:pt x="4774171" y="269836"/>
                  </a:lnTo>
                  <a:lnTo>
                    <a:pt x="4781156" y="270497"/>
                  </a:lnTo>
                  <a:lnTo>
                    <a:pt x="4788141" y="270979"/>
                  </a:lnTo>
                  <a:lnTo>
                    <a:pt x="4802149" y="271767"/>
                  </a:lnTo>
                  <a:lnTo>
                    <a:pt x="4852898" y="274891"/>
                  </a:lnTo>
                  <a:lnTo>
                    <a:pt x="4903698" y="277837"/>
                  </a:lnTo>
                  <a:lnTo>
                    <a:pt x="4954562" y="280631"/>
                  </a:lnTo>
                  <a:lnTo>
                    <a:pt x="5005451" y="283248"/>
                  </a:lnTo>
                  <a:lnTo>
                    <a:pt x="5056390" y="285711"/>
                  </a:lnTo>
                  <a:lnTo>
                    <a:pt x="5107343" y="288036"/>
                  </a:lnTo>
                  <a:lnTo>
                    <a:pt x="5158333" y="290195"/>
                  </a:lnTo>
                  <a:lnTo>
                    <a:pt x="5209324" y="292227"/>
                  </a:lnTo>
                  <a:lnTo>
                    <a:pt x="5260314" y="294119"/>
                  </a:lnTo>
                  <a:lnTo>
                    <a:pt x="5311318" y="295871"/>
                  </a:lnTo>
                  <a:lnTo>
                    <a:pt x="5362295" y="297510"/>
                  </a:lnTo>
                  <a:lnTo>
                    <a:pt x="5413260" y="299021"/>
                  </a:lnTo>
                  <a:lnTo>
                    <a:pt x="5464200" y="300418"/>
                  </a:lnTo>
                  <a:lnTo>
                    <a:pt x="5515102" y="301713"/>
                  </a:lnTo>
                  <a:lnTo>
                    <a:pt x="5565965" y="302895"/>
                  </a:lnTo>
                  <a:lnTo>
                    <a:pt x="5616778" y="303974"/>
                  </a:lnTo>
                  <a:lnTo>
                    <a:pt x="5667527" y="304965"/>
                  </a:lnTo>
                  <a:lnTo>
                    <a:pt x="5723306" y="305943"/>
                  </a:lnTo>
                  <a:lnTo>
                    <a:pt x="5728106" y="304342"/>
                  </a:lnTo>
                  <a:lnTo>
                    <a:pt x="5736831" y="297815"/>
                  </a:lnTo>
                  <a:lnTo>
                    <a:pt x="5737911" y="291998"/>
                  </a:lnTo>
                  <a:lnTo>
                    <a:pt x="5730456" y="281736"/>
                  </a:lnTo>
                  <a:lnTo>
                    <a:pt x="5727395" y="275551"/>
                  </a:lnTo>
                  <a:lnTo>
                    <a:pt x="5719508" y="267093"/>
                  </a:lnTo>
                  <a:lnTo>
                    <a:pt x="5717349" y="263017"/>
                  </a:lnTo>
                  <a:lnTo>
                    <a:pt x="5715800" y="258330"/>
                  </a:lnTo>
                  <a:lnTo>
                    <a:pt x="5717171" y="257568"/>
                  </a:lnTo>
                  <a:lnTo>
                    <a:pt x="5718175" y="256908"/>
                  </a:lnTo>
                  <a:lnTo>
                    <a:pt x="5719254" y="256374"/>
                  </a:lnTo>
                  <a:lnTo>
                    <a:pt x="5731548" y="248170"/>
                  </a:lnTo>
                  <a:lnTo>
                    <a:pt x="5736425" y="239890"/>
                  </a:lnTo>
                  <a:lnTo>
                    <a:pt x="5735701" y="231140"/>
                  </a:lnTo>
                  <a:lnTo>
                    <a:pt x="5731154" y="221576"/>
                  </a:lnTo>
                  <a:lnTo>
                    <a:pt x="5726214" y="213042"/>
                  </a:lnTo>
                  <a:lnTo>
                    <a:pt x="5726557" y="212864"/>
                  </a:lnTo>
                  <a:lnTo>
                    <a:pt x="5734393" y="206527"/>
                  </a:lnTo>
                  <a:lnTo>
                    <a:pt x="5736602" y="204787"/>
                  </a:lnTo>
                  <a:lnTo>
                    <a:pt x="5742571" y="198564"/>
                  </a:lnTo>
                  <a:lnTo>
                    <a:pt x="5745048" y="192341"/>
                  </a:lnTo>
                  <a:lnTo>
                    <a:pt x="5744057" y="185724"/>
                  </a:lnTo>
                  <a:lnTo>
                    <a:pt x="5739625" y="178384"/>
                  </a:lnTo>
                  <a:lnTo>
                    <a:pt x="5738482" y="176923"/>
                  </a:lnTo>
                  <a:lnTo>
                    <a:pt x="5737072" y="175666"/>
                  </a:lnTo>
                  <a:lnTo>
                    <a:pt x="5731421" y="169964"/>
                  </a:lnTo>
                  <a:lnTo>
                    <a:pt x="5731167" y="168313"/>
                  </a:lnTo>
                  <a:lnTo>
                    <a:pt x="5736514" y="160274"/>
                  </a:lnTo>
                  <a:lnTo>
                    <a:pt x="5738876" y="157746"/>
                  </a:lnTo>
                  <a:lnTo>
                    <a:pt x="5745124" y="147993"/>
                  </a:lnTo>
                  <a:lnTo>
                    <a:pt x="5744959" y="143459"/>
                  </a:lnTo>
                  <a:lnTo>
                    <a:pt x="5737885" y="133870"/>
                  </a:lnTo>
                  <a:lnTo>
                    <a:pt x="5735371" y="131076"/>
                  </a:lnTo>
                  <a:lnTo>
                    <a:pt x="5730519" y="125260"/>
                  </a:lnTo>
                  <a:lnTo>
                    <a:pt x="5730710" y="122567"/>
                  </a:lnTo>
                  <a:lnTo>
                    <a:pt x="5736348" y="117932"/>
                  </a:lnTo>
                  <a:lnTo>
                    <a:pt x="5738749" y="115544"/>
                  </a:lnTo>
                  <a:lnTo>
                    <a:pt x="5740908" y="112852"/>
                  </a:lnTo>
                  <a:lnTo>
                    <a:pt x="5744896" y="106997"/>
                  </a:lnTo>
                  <a:lnTo>
                    <a:pt x="5746496" y="101765"/>
                  </a:lnTo>
                  <a:lnTo>
                    <a:pt x="5745746" y="96367"/>
                  </a:lnTo>
                  <a:lnTo>
                    <a:pt x="5742635" y="90043"/>
                  </a:lnTo>
                  <a:lnTo>
                    <a:pt x="5740717" y="86868"/>
                  </a:lnTo>
                  <a:lnTo>
                    <a:pt x="5738380" y="83959"/>
                  </a:lnTo>
                  <a:lnTo>
                    <a:pt x="5734583" y="77584"/>
                  </a:lnTo>
                  <a:lnTo>
                    <a:pt x="5734685" y="75095"/>
                  </a:lnTo>
                  <a:lnTo>
                    <a:pt x="5738520" y="68008"/>
                  </a:lnTo>
                  <a:lnTo>
                    <a:pt x="5740819" y="63931"/>
                  </a:lnTo>
                  <a:lnTo>
                    <a:pt x="5746686" y="49034"/>
                  </a:lnTo>
                  <a:close/>
                </a:path>
              </a:pathLst>
            </a:custGeom>
            <a:solidFill>
              <a:srgbClr val="FEC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3139" y="3551651"/>
              <a:ext cx="498893" cy="49889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91526" y="8896686"/>
              <a:ext cx="5788025" cy="1013460"/>
            </a:xfrm>
            <a:custGeom>
              <a:avLst/>
              <a:gdLst/>
              <a:ahLst/>
              <a:cxnLst/>
              <a:rect l="l" t="t" r="r" b="b"/>
              <a:pathLst>
                <a:path w="5788025" h="1013459">
                  <a:moveTo>
                    <a:pt x="5044584" y="1013338"/>
                  </a:moveTo>
                  <a:lnTo>
                    <a:pt x="4993853" y="1013248"/>
                  </a:lnTo>
                  <a:lnTo>
                    <a:pt x="4943001" y="1012775"/>
                  </a:lnTo>
                  <a:lnTo>
                    <a:pt x="4892064" y="1011977"/>
                  </a:lnTo>
                  <a:lnTo>
                    <a:pt x="4790088" y="1009634"/>
                  </a:lnTo>
                  <a:lnTo>
                    <a:pt x="4536265" y="1002099"/>
                  </a:lnTo>
                  <a:lnTo>
                    <a:pt x="4435959" y="999621"/>
                  </a:lnTo>
                  <a:lnTo>
                    <a:pt x="4386215" y="998727"/>
                  </a:lnTo>
                  <a:lnTo>
                    <a:pt x="4336794" y="998139"/>
                  </a:lnTo>
                  <a:lnTo>
                    <a:pt x="4287732" y="997915"/>
                  </a:lnTo>
                  <a:lnTo>
                    <a:pt x="3465469" y="1002136"/>
                  </a:lnTo>
                  <a:lnTo>
                    <a:pt x="981969" y="1001742"/>
                  </a:lnTo>
                  <a:lnTo>
                    <a:pt x="427258" y="1004121"/>
                  </a:lnTo>
                  <a:lnTo>
                    <a:pt x="275973" y="1005239"/>
                  </a:lnTo>
                  <a:lnTo>
                    <a:pt x="228193" y="1001774"/>
                  </a:lnTo>
                  <a:lnTo>
                    <a:pt x="186057" y="991222"/>
                  </a:lnTo>
                  <a:lnTo>
                    <a:pt x="149262" y="974170"/>
                  </a:lnTo>
                  <a:lnTo>
                    <a:pt x="117508" y="951206"/>
                  </a:lnTo>
                  <a:lnTo>
                    <a:pt x="90492" y="922916"/>
                  </a:lnTo>
                  <a:lnTo>
                    <a:pt x="67913" y="889888"/>
                  </a:lnTo>
                  <a:lnTo>
                    <a:pt x="49469" y="852708"/>
                  </a:lnTo>
                  <a:lnTo>
                    <a:pt x="34859" y="811963"/>
                  </a:lnTo>
                  <a:lnTo>
                    <a:pt x="23782" y="768241"/>
                  </a:lnTo>
                  <a:lnTo>
                    <a:pt x="15934" y="722129"/>
                  </a:lnTo>
                  <a:lnTo>
                    <a:pt x="11016" y="674213"/>
                  </a:lnTo>
                  <a:lnTo>
                    <a:pt x="8724" y="625081"/>
                  </a:lnTo>
                  <a:lnTo>
                    <a:pt x="8758" y="575320"/>
                  </a:lnTo>
                  <a:lnTo>
                    <a:pt x="5195" y="553943"/>
                  </a:lnTo>
                  <a:lnTo>
                    <a:pt x="3711" y="531378"/>
                  </a:lnTo>
                  <a:lnTo>
                    <a:pt x="3525" y="520207"/>
                  </a:lnTo>
                  <a:lnTo>
                    <a:pt x="4008" y="508813"/>
                  </a:lnTo>
                  <a:lnTo>
                    <a:pt x="1781" y="498959"/>
                  </a:lnTo>
                  <a:lnTo>
                    <a:pt x="445" y="488772"/>
                  </a:lnTo>
                  <a:lnTo>
                    <a:pt x="0" y="477916"/>
                  </a:lnTo>
                  <a:lnTo>
                    <a:pt x="445" y="466059"/>
                  </a:lnTo>
                  <a:lnTo>
                    <a:pt x="3788" y="414578"/>
                  </a:lnTo>
                  <a:lnTo>
                    <a:pt x="7951" y="362612"/>
                  </a:lnTo>
                  <a:lnTo>
                    <a:pt x="13752" y="311031"/>
                  </a:lnTo>
                  <a:lnTo>
                    <a:pt x="22012" y="260705"/>
                  </a:lnTo>
                  <a:lnTo>
                    <a:pt x="33550" y="212501"/>
                  </a:lnTo>
                  <a:lnTo>
                    <a:pt x="49185" y="167291"/>
                  </a:lnTo>
                  <a:lnTo>
                    <a:pt x="69737" y="125943"/>
                  </a:lnTo>
                  <a:lnTo>
                    <a:pt x="96025" y="89326"/>
                  </a:lnTo>
                  <a:lnTo>
                    <a:pt x="128868" y="58310"/>
                  </a:lnTo>
                  <a:lnTo>
                    <a:pt x="169087" y="33764"/>
                  </a:lnTo>
                  <a:lnTo>
                    <a:pt x="185584" y="22538"/>
                  </a:lnTo>
                  <a:lnTo>
                    <a:pt x="204864" y="14317"/>
                  </a:lnTo>
                  <a:lnTo>
                    <a:pt x="227039" y="9882"/>
                  </a:lnTo>
                  <a:lnTo>
                    <a:pt x="258159" y="10012"/>
                  </a:lnTo>
                  <a:lnTo>
                    <a:pt x="271223" y="7637"/>
                  </a:lnTo>
                  <a:lnTo>
                    <a:pt x="1037936" y="9928"/>
                  </a:lnTo>
                  <a:lnTo>
                    <a:pt x="2812866" y="21213"/>
                  </a:lnTo>
                  <a:lnTo>
                    <a:pt x="3373729" y="22327"/>
                  </a:lnTo>
                  <a:lnTo>
                    <a:pt x="3935786" y="20759"/>
                  </a:lnTo>
                  <a:lnTo>
                    <a:pt x="4293698" y="18325"/>
                  </a:lnTo>
                  <a:lnTo>
                    <a:pt x="4344566" y="17842"/>
                  </a:lnTo>
                  <a:lnTo>
                    <a:pt x="4395544" y="17043"/>
                  </a:lnTo>
                  <a:lnTo>
                    <a:pt x="4497781" y="14695"/>
                  </a:lnTo>
                  <a:lnTo>
                    <a:pt x="4805903" y="5144"/>
                  </a:lnTo>
                  <a:lnTo>
                    <a:pt x="4908768" y="2421"/>
                  </a:lnTo>
                  <a:lnTo>
                    <a:pt x="4960177" y="1365"/>
                  </a:lnTo>
                  <a:lnTo>
                    <a:pt x="5011555" y="577"/>
                  </a:lnTo>
                  <a:lnTo>
                    <a:pt x="5062891" y="105"/>
                  </a:lnTo>
                  <a:lnTo>
                    <a:pt x="5114172" y="0"/>
                  </a:lnTo>
                  <a:lnTo>
                    <a:pt x="5165387" y="308"/>
                  </a:lnTo>
                  <a:lnTo>
                    <a:pt x="5216524" y="1079"/>
                  </a:lnTo>
                  <a:lnTo>
                    <a:pt x="5267571" y="2361"/>
                  </a:lnTo>
                  <a:lnTo>
                    <a:pt x="5318518" y="4203"/>
                  </a:lnTo>
                  <a:lnTo>
                    <a:pt x="5369351" y="6654"/>
                  </a:lnTo>
                  <a:lnTo>
                    <a:pt x="5420059" y="9761"/>
                  </a:lnTo>
                  <a:lnTo>
                    <a:pt x="5470631" y="13575"/>
                  </a:lnTo>
                  <a:lnTo>
                    <a:pt x="5524484" y="19127"/>
                  </a:lnTo>
                  <a:lnTo>
                    <a:pt x="5573499" y="27025"/>
                  </a:lnTo>
                  <a:lnTo>
                    <a:pt x="5617500" y="38383"/>
                  </a:lnTo>
                  <a:lnTo>
                    <a:pt x="5656310" y="54316"/>
                  </a:lnTo>
                  <a:lnTo>
                    <a:pt x="5689754" y="75937"/>
                  </a:lnTo>
                  <a:lnTo>
                    <a:pt x="5717656" y="104362"/>
                  </a:lnTo>
                  <a:lnTo>
                    <a:pt x="5739840" y="140704"/>
                  </a:lnTo>
                  <a:lnTo>
                    <a:pt x="5756129" y="186078"/>
                  </a:lnTo>
                  <a:lnTo>
                    <a:pt x="5766349" y="241598"/>
                  </a:lnTo>
                  <a:lnTo>
                    <a:pt x="5771361" y="289190"/>
                  </a:lnTo>
                  <a:lnTo>
                    <a:pt x="5775946" y="337307"/>
                  </a:lnTo>
                  <a:lnTo>
                    <a:pt x="5779968" y="385826"/>
                  </a:lnTo>
                  <a:lnTo>
                    <a:pt x="5783295" y="434623"/>
                  </a:lnTo>
                  <a:lnTo>
                    <a:pt x="5785791" y="483575"/>
                  </a:lnTo>
                  <a:lnTo>
                    <a:pt x="5787324" y="532559"/>
                  </a:lnTo>
                  <a:lnTo>
                    <a:pt x="5787760" y="581452"/>
                  </a:lnTo>
                  <a:lnTo>
                    <a:pt x="5786964" y="630132"/>
                  </a:lnTo>
                  <a:lnTo>
                    <a:pt x="5784803" y="678473"/>
                  </a:lnTo>
                  <a:lnTo>
                    <a:pt x="5781142" y="726355"/>
                  </a:lnTo>
                  <a:lnTo>
                    <a:pt x="5775849" y="773653"/>
                  </a:lnTo>
                  <a:lnTo>
                    <a:pt x="5765653" y="823875"/>
                  </a:lnTo>
                  <a:lnTo>
                    <a:pt x="5749523" y="866385"/>
                  </a:lnTo>
                  <a:lnTo>
                    <a:pt x="5727773" y="901652"/>
                  </a:lnTo>
                  <a:lnTo>
                    <a:pt x="5700715" y="930145"/>
                  </a:lnTo>
                  <a:lnTo>
                    <a:pt x="5668662" y="952333"/>
                  </a:lnTo>
                  <a:lnTo>
                    <a:pt x="5631927" y="968686"/>
                  </a:lnTo>
                  <a:lnTo>
                    <a:pt x="5590823" y="979673"/>
                  </a:lnTo>
                  <a:lnTo>
                    <a:pt x="5545663" y="985763"/>
                  </a:lnTo>
                  <a:lnTo>
                    <a:pt x="5489633" y="987425"/>
                  </a:lnTo>
                  <a:lnTo>
                    <a:pt x="5441651" y="993368"/>
                  </a:lnTo>
                  <a:lnTo>
                    <a:pt x="5393216" y="998412"/>
                  </a:lnTo>
                  <a:lnTo>
                    <a:pt x="5344365" y="1002613"/>
                  </a:lnTo>
                  <a:lnTo>
                    <a:pt x="5295135" y="1006029"/>
                  </a:lnTo>
                  <a:lnTo>
                    <a:pt x="5245562" y="1008716"/>
                  </a:lnTo>
                  <a:lnTo>
                    <a:pt x="5195683" y="1010734"/>
                  </a:lnTo>
                  <a:lnTo>
                    <a:pt x="5145536" y="1012138"/>
                  </a:lnTo>
                  <a:lnTo>
                    <a:pt x="5095158" y="1012987"/>
                  </a:lnTo>
                  <a:lnTo>
                    <a:pt x="5044584" y="1013338"/>
                  </a:lnTo>
                  <a:close/>
                </a:path>
              </a:pathLst>
            </a:custGeom>
            <a:solidFill>
              <a:srgbClr val="FEC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0085903"/>
            <a:ext cx="7562850" cy="61067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88901" y="807314"/>
            <a:ext cx="3366135" cy="2439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0" marR="81280" indent="-615315">
              <a:lnSpc>
                <a:spcPct val="158600"/>
              </a:lnSpc>
              <a:spcBef>
                <a:spcPts val="100"/>
              </a:spcBef>
            </a:pPr>
            <a:r>
              <a:rPr sz="1400" spc="-45" dirty="0">
                <a:solidFill>
                  <a:srgbClr val="20201F"/>
                </a:solidFill>
                <a:latin typeface="Lucida Sans Unicode"/>
                <a:cs typeface="Lucida Sans Unicode"/>
              </a:rPr>
              <a:t>HAYA</a:t>
            </a:r>
            <a:r>
              <a:rPr sz="2100" spc="-67" baseline="1984" dirty="0">
                <a:solidFill>
                  <a:srgbClr val="20201F"/>
                </a:solidFill>
                <a:latin typeface="Lucida Sans Unicode"/>
                <a:cs typeface="Lucida Sans Unicode"/>
              </a:rPr>
              <a:t>T</a:t>
            </a:r>
            <a:r>
              <a:rPr sz="2100" spc="150" baseline="1984" dirty="0">
                <a:solidFill>
                  <a:srgbClr val="20201F"/>
                </a:solidFill>
                <a:latin typeface="Lucida Sans Unicode"/>
                <a:cs typeface="Lucida Sans Unicode"/>
              </a:rPr>
              <a:t> </a:t>
            </a:r>
            <a:r>
              <a:rPr sz="2100" baseline="1984" dirty="0">
                <a:solidFill>
                  <a:srgbClr val="20201F"/>
                </a:solidFill>
                <a:latin typeface="Lucida Sans Unicode"/>
                <a:cs typeface="Lucida Sans Unicode"/>
              </a:rPr>
              <a:t>BOYU</a:t>
            </a:r>
            <a:r>
              <a:rPr sz="2100" spc="150" baseline="1984" dirty="0">
                <a:solidFill>
                  <a:srgbClr val="20201F"/>
                </a:solidFill>
                <a:latin typeface="Lucida Sans Unicode"/>
                <a:cs typeface="Lucida Sans Unicode"/>
              </a:rPr>
              <a:t> </a:t>
            </a:r>
            <a:r>
              <a:rPr sz="2100" baseline="1984" dirty="0">
                <a:solidFill>
                  <a:srgbClr val="20201F"/>
                </a:solidFill>
                <a:latin typeface="Lucida Sans Unicode"/>
                <a:cs typeface="Lucida Sans Unicode"/>
              </a:rPr>
              <a:t>Ö</a:t>
            </a:r>
            <a:r>
              <a:rPr sz="2100" baseline="3968" dirty="0">
                <a:solidFill>
                  <a:srgbClr val="20201F"/>
                </a:solidFill>
                <a:latin typeface="Lucida Sans Unicode"/>
                <a:cs typeface="Lucida Sans Unicode"/>
              </a:rPr>
              <a:t>ĞRENME</a:t>
            </a:r>
            <a:r>
              <a:rPr sz="2100" spc="150" baseline="3968" dirty="0">
                <a:solidFill>
                  <a:srgbClr val="20201F"/>
                </a:solidFill>
                <a:latin typeface="Lucida Sans Unicode"/>
                <a:cs typeface="Lucida Sans Unicode"/>
              </a:rPr>
              <a:t> </a:t>
            </a:r>
            <a:r>
              <a:rPr sz="2100" spc="-15" baseline="3968" dirty="0">
                <a:solidFill>
                  <a:srgbClr val="20201F"/>
                </a:solidFill>
                <a:latin typeface="Lucida Sans Unicode"/>
                <a:cs typeface="Lucida Sans Unicode"/>
              </a:rPr>
              <a:t>K</a:t>
            </a:r>
            <a:r>
              <a:rPr sz="2100" spc="-15" baseline="5952" dirty="0">
                <a:solidFill>
                  <a:srgbClr val="20201F"/>
                </a:solidFill>
                <a:latin typeface="Lucida Sans Unicode"/>
                <a:cs typeface="Lucida Sans Unicode"/>
              </a:rPr>
              <a:t>URUMLAR</a:t>
            </a:r>
            <a:r>
              <a:rPr sz="2100" spc="-15" baseline="7936" dirty="0">
                <a:solidFill>
                  <a:srgbClr val="20201F"/>
                </a:solidFill>
                <a:latin typeface="Lucida Sans Unicode"/>
                <a:cs typeface="Lucida Sans Unicode"/>
              </a:rPr>
              <a:t>I </a:t>
            </a:r>
            <a:r>
              <a:rPr sz="1400" dirty="0">
                <a:solidFill>
                  <a:srgbClr val="20201F"/>
                </a:solidFill>
                <a:latin typeface="Lucida Sans Unicode"/>
                <a:cs typeface="Lucida Sans Unicode"/>
              </a:rPr>
              <a:t>YÖNE</a:t>
            </a:r>
            <a:r>
              <a:rPr sz="2100" baseline="1984" dirty="0">
                <a:solidFill>
                  <a:srgbClr val="20201F"/>
                </a:solidFill>
                <a:latin typeface="Lucida Sans Unicode"/>
                <a:cs typeface="Lucida Sans Unicode"/>
              </a:rPr>
              <a:t>TMELİĞİ</a:t>
            </a:r>
            <a:r>
              <a:rPr sz="2100" spc="217" baseline="1984" dirty="0">
                <a:solidFill>
                  <a:srgbClr val="20201F"/>
                </a:solidFill>
                <a:latin typeface="Lucida Sans Unicode"/>
                <a:cs typeface="Lucida Sans Unicode"/>
              </a:rPr>
              <a:t> </a:t>
            </a:r>
            <a:r>
              <a:rPr sz="2100" spc="67" baseline="1984" dirty="0">
                <a:solidFill>
                  <a:srgbClr val="20201F"/>
                </a:solidFill>
                <a:latin typeface="Lucida Sans Unicode"/>
                <a:cs typeface="Lucida Sans Unicode"/>
              </a:rPr>
              <a:t>D</a:t>
            </a:r>
            <a:r>
              <a:rPr sz="2100" spc="67" baseline="3968" dirty="0">
                <a:solidFill>
                  <a:srgbClr val="20201F"/>
                </a:solidFill>
                <a:latin typeface="Lucida Sans Unicode"/>
                <a:cs typeface="Lucida Sans Unicode"/>
              </a:rPr>
              <a:t>EĞİŞTİ</a:t>
            </a:r>
            <a:endParaRPr sz="2100" baseline="3968">
              <a:latin typeface="Lucida Sans Unicode"/>
              <a:cs typeface="Lucida Sans Unicode"/>
            </a:endParaRPr>
          </a:p>
          <a:p>
            <a:pPr marL="38100">
              <a:lnSpc>
                <a:spcPts val="1725"/>
              </a:lnSpc>
              <a:spcBef>
                <a:spcPts val="1975"/>
              </a:spcBef>
            </a:pP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ÖNEMLİ</a:t>
            </a:r>
            <a:r>
              <a:rPr sz="1500" b="1" spc="11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20201F"/>
                </a:solidFill>
                <a:latin typeface="Arial"/>
                <a:cs typeface="Arial"/>
              </a:rPr>
              <a:t>DEČİŞİKLİKLER</a:t>
            </a:r>
            <a:endParaRPr sz="1500">
              <a:latin typeface="Arial"/>
              <a:cs typeface="Arial"/>
            </a:endParaRPr>
          </a:p>
          <a:p>
            <a:pPr marL="38100" marR="30480" indent="-635">
              <a:lnSpc>
                <a:spcPts val="1650"/>
              </a:lnSpc>
              <a:spcBef>
                <a:spcPts val="105"/>
              </a:spcBef>
              <a:buAutoNum type="arabicPlain"/>
              <a:tabLst>
                <a:tab pos="38100" algn="l"/>
                <a:tab pos="300990" algn="l"/>
              </a:tabLst>
            </a:pP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	Kurs</a:t>
            </a:r>
            <a:r>
              <a:rPr sz="1500" b="1" spc="8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kayıtları</a:t>
            </a:r>
            <a:r>
              <a:rPr sz="1500" b="1" spc="8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spc="90" dirty="0">
                <a:solidFill>
                  <a:srgbClr val="20201F"/>
                </a:solidFill>
                <a:latin typeface="Arial"/>
                <a:cs typeface="Arial"/>
              </a:rPr>
              <a:t>e-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devlet</a:t>
            </a:r>
            <a:r>
              <a:rPr sz="1500" b="1" spc="8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20201F"/>
                </a:solidFill>
                <a:latin typeface="Arial"/>
                <a:cs typeface="Arial"/>
              </a:rPr>
              <a:t>üzerinden yapılacaktır.</a:t>
            </a:r>
            <a:endParaRPr sz="1500">
              <a:latin typeface="Arial"/>
              <a:cs typeface="Arial"/>
            </a:endParaRPr>
          </a:p>
          <a:p>
            <a:pPr marL="38100" marR="359410" indent="-635">
              <a:lnSpc>
                <a:spcPts val="1650"/>
              </a:lnSpc>
              <a:buAutoNum type="arabicPlain"/>
              <a:tabLst>
                <a:tab pos="38100" algn="l"/>
                <a:tab pos="301625" algn="l"/>
              </a:tabLst>
            </a:pP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	Bir</a:t>
            </a:r>
            <a:r>
              <a:rPr sz="1500" b="1" spc="8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vatandaş</a:t>
            </a:r>
            <a:r>
              <a:rPr sz="1500" b="1" spc="8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en</a:t>
            </a:r>
            <a:r>
              <a:rPr sz="1500" b="1" spc="8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fazla</a:t>
            </a:r>
            <a:r>
              <a:rPr sz="1500" b="1" spc="8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spc="55" dirty="0">
                <a:solidFill>
                  <a:srgbClr val="20201F"/>
                </a:solidFill>
                <a:latin typeface="Arial"/>
                <a:cs typeface="Arial"/>
              </a:rPr>
              <a:t>2</a:t>
            </a:r>
            <a:r>
              <a:rPr sz="1500" b="1" spc="8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20201F"/>
                </a:solidFill>
                <a:latin typeface="Arial"/>
                <a:cs typeface="Arial"/>
              </a:rPr>
              <a:t>kursa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aynı</a:t>
            </a:r>
            <a:r>
              <a:rPr sz="1500" b="1" spc="8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anda</a:t>
            </a:r>
            <a:r>
              <a:rPr sz="1500" b="1" spc="8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kayıt</a:t>
            </a:r>
            <a:r>
              <a:rPr sz="1500" b="1" spc="8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20201F"/>
                </a:solidFill>
                <a:latin typeface="Arial"/>
                <a:cs typeface="Arial"/>
              </a:rPr>
              <a:t>olabilecektir.</a:t>
            </a:r>
            <a:endParaRPr sz="1500">
              <a:latin typeface="Arial"/>
              <a:cs typeface="Arial"/>
            </a:endParaRPr>
          </a:p>
          <a:p>
            <a:pPr marL="38100" marR="351155" indent="-635">
              <a:lnSpc>
                <a:spcPts val="1650"/>
              </a:lnSpc>
              <a:buAutoNum type="arabicPlain"/>
              <a:tabLst>
                <a:tab pos="38100" algn="l"/>
                <a:tab pos="300990" algn="l"/>
              </a:tabLst>
            </a:pP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	Dezavantajlı</a:t>
            </a:r>
            <a:r>
              <a:rPr sz="1500" b="1" spc="22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gruplara</a:t>
            </a:r>
            <a:r>
              <a:rPr sz="1500" b="1" spc="22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20201F"/>
                </a:solidFill>
                <a:latin typeface="Arial"/>
                <a:cs typeface="Arial"/>
              </a:rPr>
              <a:t>yönelik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kurslara</a:t>
            </a:r>
            <a:r>
              <a:rPr sz="1500" b="1" spc="-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0201F"/>
                </a:solidFill>
                <a:latin typeface="Arial"/>
                <a:cs typeface="Arial"/>
              </a:rPr>
              <a:t>öncelik </a:t>
            </a:r>
            <a:r>
              <a:rPr sz="1500" b="1" spc="-10" dirty="0">
                <a:solidFill>
                  <a:srgbClr val="20201F"/>
                </a:solidFill>
                <a:latin typeface="Arial"/>
                <a:cs typeface="Arial"/>
              </a:rPr>
              <a:t>verilecektir.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8119" y="9059994"/>
            <a:ext cx="5520055" cy="491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50" b="1" spc="-35" dirty="0">
                <a:solidFill>
                  <a:srgbClr val="20201F"/>
                </a:solidFill>
                <a:latin typeface="Arial"/>
                <a:cs typeface="Arial"/>
              </a:rPr>
              <a:t>https://bigadichem.meb.k12.tr/</a:t>
            </a:r>
            <a:endParaRPr sz="305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6395" y="4907680"/>
            <a:ext cx="85725" cy="8572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757093" y="3648618"/>
            <a:ext cx="2764155" cy="4872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6685" algn="ctr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20201F"/>
                </a:solidFill>
                <a:latin typeface="Times New Roman"/>
                <a:cs typeface="Times New Roman"/>
              </a:rPr>
              <a:t>KUR</a:t>
            </a:r>
            <a:r>
              <a:rPr sz="2550" b="1" spc="-15" baseline="1633" dirty="0">
                <a:solidFill>
                  <a:srgbClr val="20201F"/>
                </a:solidFill>
                <a:latin typeface="Times New Roman"/>
                <a:cs typeface="Times New Roman"/>
              </a:rPr>
              <a:t>SLARIM</a:t>
            </a:r>
            <a:r>
              <a:rPr sz="2550" b="1" spc="-15" baseline="3267" dirty="0">
                <a:solidFill>
                  <a:srgbClr val="20201F"/>
                </a:solidFill>
                <a:latin typeface="Times New Roman"/>
                <a:cs typeface="Times New Roman"/>
              </a:rPr>
              <a:t>IZ</a:t>
            </a:r>
            <a:endParaRPr sz="2550" baseline="3267">
              <a:latin typeface="Times New Roman"/>
              <a:cs typeface="Times New Roman"/>
            </a:endParaRPr>
          </a:p>
          <a:p>
            <a:pPr marL="233679" marR="374650" algn="ctr">
              <a:lnSpc>
                <a:spcPct val="160500"/>
              </a:lnSpc>
              <a:spcBef>
                <a:spcPts val="35"/>
              </a:spcBef>
            </a:pPr>
            <a:r>
              <a:rPr sz="1700" b="1" spc="55" dirty="0">
                <a:solidFill>
                  <a:srgbClr val="20201F"/>
                </a:solidFill>
                <a:latin typeface="Times New Roman"/>
                <a:cs typeface="Times New Roman"/>
              </a:rPr>
              <a:t>İSTİ</a:t>
            </a:r>
            <a:r>
              <a:rPr sz="2550" b="1" spc="82" baseline="1633" dirty="0">
                <a:solidFill>
                  <a:srgbClr val="20201F"/>
                </a:solidFill>
                <a:latin typeface="Times New Roman"/>
                <a:cs typeface="Times New Roman"/>
              </a:rPr>
              <a:t>HDAMA</a:t>
            </a:r>
            <a:r>
              <a:rPr sz="2550" b="1" spc="150" baseline="1633" dirty="0">
                <a:solidFill>
                  <a:srgbClr val="20201F"/>
                </a:solidFill>
                <a:latin typeface="Times New Roman"/>
                <a:cs typeface="Times New Roman"/>
              </a:rPr>
              <a:t> </a:t>
            </a:r>
            <a:r>
              <a:rPr sz="2550" b="1" spc="-30" baseline="3267" dirty="0">
                <a:solidFill>
                  <a:srgbClr val="20201F"/>
                </a:solidFill>
                <a:latin typeface="Times New Roman"/>
                <a:cs typeface="Times New Roman"/>
              </a:rPr>
              <a:t>KATKI </a:t>
            </a:r>
            <a:r>
              <a:rPr sz="1700" b="1" spc="-10" dirty="0">
                <a:solidFill>
                  <a:srgbClr val="20201F"/>
                </a:solidFill>
                <a:latin typeface="Times New Roman"/>
                <a:cs typeface="Times New Roman"/>
              </a:rPr>
              <a:t>SAĞ</a:t>
            </a:r>
            <a:r>
              <a:rPr sz="2550" b="1" spc="-15" baseline="1633" dirty="0">
                <a:solidFill>
                  <a:srgbClr val="20201F"/>
                </a:solidFill>
                <a:latin typeface="Times New Roman"/>
                <a:cs typeface="Times New Roman"/>
              </a:rPr>
              <a:t>LIYOR</a:t>
            </a:r>
            <a:endParaRPr sz="2550" baseline="1633">
              <a:latin typeface="Times New Roman"/>
              <a:cs typeface="Times New Roman"/>
            </a:endParaRPr>
          </a:p>
          <a:p>
            <a:pPr marL="12700" marR="5080" algn="ctr">
              <a:lnSpc>
                <a:spcPts val="2250"/>
              </a:lnSpc>
              <a:spcBef>
                <a:spcPts val="365"/>
              </a:spcBef>
            </a:pP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Bigadiç</a:t>
            </a:r>
            <a:r>
              <a:rPr sz="1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Muzaffer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Emiroğlu</a:t>
            </a:r>
            <a:r>
              <a:rPr sz="19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Halk</a:t>
            </a:r>
            <a:r>
              <a:rPr sz="19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Eğitimi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Merkezindeki</a:t>
            </a:r>
            <a:r>
              <a:rPr sz="1900" b="1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kurslara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katılım</a:t>
            </a:r>
            <a:r>
              <a:rPr sz="1900" b="1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sağlayarak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sertifika</a:t>
            </a:r>
            <a:r>
              <a:rPr sz="1900" b="1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Arial"/>
                <a:cs typeface="Arial"/>
              </a:rPr>
              <a:t>alan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vatandaşlarımız,</a:t>
            </a:r>
            <a:r>
              <a:rPr sz="1900" b="1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Arial"/>
                <a:cs typeface="Arial"/>
              </a:rPr>
              <a:t>kamu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kurumlarında</a:t>
            </a:r>
            <a:r>
              <a:rPr sz="19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9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Arial"/>
                <a:cs typeface="Arial"/>
              </a:rPr>
              <a:t>özel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sektörde</a:t>
            </a:r>
            <a:r>
              <a:rPr sz="1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iş</a:t>
            </a:r>
            <a:r>
              <a:rPr sz="1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imkanı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bulmaktadır.</a:t>
            </a:r>
            <a:r>
              <a:rPr sz="1900" b="1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Son</a:t>
            </a:r>
            <a:r>
              <a:rPr sz="1900" b="1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bir</a:t>
            </a:r>
            <a:r>
              <a:rPr sz="1900" b="1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Arial"/>
                <a:cs typeface="Arial"/>
              </a:rPr>
              <a:t>yıl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içerisinde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kursiyerlerimizden</a:t>
            </a:r>
            <a:r>
              <a:rPr sz="19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Arial"/>
                <a:cs typeface="Arial"/>
              </a:rPr>
              <a:t>işe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yerleşen</a:t>
            </a:r>
            <a:r>
              <a:rPr sz="19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sayısı</a:t>
            </a:r>
            <a:r>
              <a:rPr sz="1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75" dirty="0">
                <a:solidFill>
                  <a:srgbClr val="FFFFFF"/>
                </a:solidFill>
                <a:latin typeface="Arial"/>
                <a:cs typeface="Arial"/>
              </a:rPr>
              <a:t>12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kişidir.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4675" y="196637"/>
            <a:ext cx="149733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40" dirty="0">
                <a:latin typeface="Tahoma"/>
                <a:cs typeface="Tahoma"/>
              </a:rPr>
              <a:t>ARALIK</a:t>
            </a:r>
            <a:r>
              <a:rPr sz="1750" spc="25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2024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79007" y="196637"/>
            <a:ext cx="9798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latin typeface="Tahoma"/>
                <a:cs typeface="Tahoma"/>
              </a:rPr>
              <a:t>SAYI</a:t>
            </a:r>
            <a:r>
              <a:rPr sz="1750" spc="10" dirty="0">
                <a:latin typeface="Tahoma"/>
                <a:cs typeface="Tahoma"/>
              </a:rPr>
              <a:t> </a:t>
            </a:r>
            <a:r>
              <a:rPr sz="1750" spc="-204" dirty="0">
                <a:latin typeface="Tahoma"/>
                <a:cs typeface="Tahoma"/>
              </a:rPr>
              <a:t>:</a:t>
            </a:r>
            <a:r>
              <a:rPr sz="1750" spc="10" dirty="0">
                <a:latin typeface="Tahoma"/>
                <a:cs typeface="Tahoma"/>
              </a:rPr>
              <a:t> </a:t>
            </a:r>
            <a:r>
              <a:rPr sz="1750" spc="-25" dirty="0">
                <a:latin typeface="Tahoma"/>
                <a:cs typeface="Tahoma"/>
              </a:rPr>
              <a:t>13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35156" y="168115"/>
            <a:ext cx="23666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B</a:t>
            </a:r>
            <a:r>
              <a:rPr lang="tr-TR"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İ</a:t>
            </a:r>
            <a:r>
              <a:rPr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GAD</a:t>
            </a:r>
            <a:r>
              <a:rPr lang="tr-TR"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İ</a:t>
            </a:r>
            <a:r>
              <a:rPr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Ç</a:t>
            </a:r>
            <a:r>
              <a:rPr sz="2000" spc="110" dirty="0" smtClean="0">
                <a:solidFill>
                  <a:srgbClr val="FB536A"/>
                </a:solidFill>
                <a:latin typeface="Arial MT"/>
                <a:cs typeface="Arial MT"/>
              </a:rPr>
              <a:t> </a:t>
            </a:r>
            <a:r>
              <a:rPr sz="2000" spc="140" dirty="0">
                <a:solidFill>
                  <a:srgbClr val="FB536A"/>
                </a:solidFill>
                <a:latin typeface="Arial MT"/>
                <a:cs typeface="Arial MT"/>
              </a:rPr>
              <a:t>MEHEM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4031" y="1020498"/>
            <a:ext cx="2915285" cy="2805430"/>
            <a:chOff x="4284031" y="1020498"/>
            <a:chExt cx="2915285" cy="280543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2820" y="1079286"/>
              <a:ext cx="2797443" cy="26874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84031" y="1020498"/>
              <a:ext cx="2915285" cy="2805430"/>
            </a:xfrm>
            <a:custGeom>
              <a:avLst/>
              <a:gdLst/>
              <a:ahLst/>
              <a:cxnLst/>
              <a:rect l="l" t="t" r="r" b="b"/>
              <a:pathLst>
                <a:path w="2915284" h="2805429">
                  <a:moveTo>
                    <a:pt x="2654220" y="2805064"/>
                  </a:moveTo>
                  <a:lnTo>
                    <a:pt x="0" y="2531635"/>
                  </a:lnTo>
                  <a:lnTo>
                    <a:pt x="260800" y="0"/>
                  </a:lnTo>
                  <a:lnTo>
                    <a:pt x="831467" y="58788"/>
                  </a:lnTo>
                  <a:lnTo>
                    <a:pt x="308607" y="58788"/>
                  </a:lnTo>
                  <a:lnTo>
                    <a:pt x="58788" y="2483828"/>
                  </a:lnTo>
                  <a:lnTo>
                    <a:pt x="2659710" y="2751766"/>
                  </a:lnTo>
                  <a:lnTo>
                    <a:pt x="2654220" y="2805064"/>
                  </a:lnTo>
                  <a:close/>
                </a:path>
                <a:path w="2915284" h="2805429">
                  <a:moveTo>
                    <a:pt x="2606416" y="2746276"/>
                  </a:moveTo>
                  <a:lnTo>
                    <a:pt x="2856232" y="321235"/>
                  </a:lnTo>
                  <a:lnTo>
                    <a:pt x="308607" y="58788"/>
                  </a:lnTo>
                  <a:lnTo>
                    <a:pt x="831467" y="58788"/>
                  </a:lnTo>
                  <a:lnTo>
                    <a:pt x="2915020" y="273428"/>
                  </a:lnTo>
                  <a:lnTo>
                    <a:pt x="2660276" y="2746276"/>
                  </a:lnTo>
                  <a:lnTo>
                    <a:pt x="2606416" y="2746276"/>
                  </a:lnTo>
                  <a:close/>
                </a:path>
                <a:path w="2915284" h="2805429">
                  <a:moveTo>
                    <a:pt x="2659710" y="2751766"/>
                  </a:moveTo>
                  <a:lnTo>
                    <a:pt x="2606416" y="2746276"/>
                  </a:lnTo>
                  <a:lnTo>
                    <a:pt x="2660276" y="2746276"/>
                  </a:lnTo>
                  <a:lnTo>
                    <a:pt x="2659710" y="2751766"/>
                  </a:lnTo>
                  <a:close/>
                </a:path>
              </a:pathLst>
            </a:custGeom>
            <a:solidFill>
              <a:srgbClr val="FB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64238" y="1020484"/>
            <a:ext cx="6490970" cy="9037955"/>
            <a:chOff x="464238" y="1020484"/>
            <a:chExt cx="6490970" cy="903795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2819" y="3887123"/>
              <a:ext cx="2933725" cy="28105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51252" y="3825555"/>
              <a:ext cx="3056890" cy="2933700"/>
            </a:xfrm>
            <a:custGeom>
              <a:avLst/>
              <a:gdLst/>
              <a:ahLst/>
              <a:cxnLst/>
              <a:rect l="l" t="t" r="r" b="b"/>
              <a:pathLst>
                <a:path w="3056890" h="2933700">
                  <a:moveTo>
                    <a:pt x="1076242" y="2872083"/>
                  </a:moveTo>
                  <a:lnTo>
                    <a:pt x="189955" y="2933650"/>
                  </a:lnTo>
                  <a:lnTo>
                    <a:pt x="0" y="199153"/>
                  </a:lnTo>
                  <a:lnTo>
                    <a:pt x="2866905" y="0"/>
                  </a:lnTo>
                  <a:lnTo>
                    <a:pt x="2870904" y="57568"/>
                  </a:lnTo>
                  <a:lnTo>
                    <a:pt x="61567" y="252722"/>
                  </a:lnTo>
                  <a:lnTo>
                    <a:pt x="243524" y="2872083"/>
                  </a:lnTo>
                  <a:lnTo>
                    <a:pt x="1076242" y="2872083"/>
                  </a:lnTo>
                  <a:close/>
                </a:path>
                <a:path w="3056890" h="2933700">
                  <a:moveTo>
                    <a:pt x="3056860" y="2734497"/>
                  </a:moveTo>
                  <a:lnTo>
                    <a:pt x="1076242" y="2872083"/>
                  </a:lnTo>
                  <a:lnTo>
                    <a:pt x="243516" y="2872083"/>
                  </a:lnTo>
                  <a:lnTo>
                    <a:pt x="2995292" y="2680927"/>
                  </a:lnTo>
                  <a:lnTo>
                    <a:pt x="2813335" y="61567"/>
                  </a:lnTo>
                  <a:lnTo>
                    <a:pt x="2871181" y="61567"/>
                  </a:lnTo>
                  <a:lnTo>
                    <a:pt x="3056860" y="2734497"/>
                  </a:lnTo>
                  <a:close/>
                </a:path>
                <a:path w="3056890" h="2933700">
                  <a:moveTo>
                    <a:pt x="2871181" y="61567"/>
                  </a:moveTo>
                  <a:lnTo>
                    <a:pt x="2813332" y="61567"/>
                  </a:lnTo>
                  <a:lnTo>
                    <a:pt x="2870904" y="57568"/>
                  </a:lnTo>
                  <a:lnTo>
                    <a:pt x="2871181" y="61567"/>
                  </a:lnTo>
                  <a:close/>
                </a:path>
              </a:pathLst>
            </a:custGeom>
            <a:solidFill>
              <a:srgbClr val="65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8135" y="1079499"/>
              <a:ext cx="2797695" cy="27083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99120" y="1020484"/>
              <a:ext cx="2915920" cy="2827020"/>
            </a:xfrm>
            <a:custGeom>
              <a:avLst/>
              <a:gdLst/>
              <a:ahLst/>
              <a:cxnLst/>
              <a:rect l="l" t="t" r="r" b="b"/>
              <a:pathLst>
                <a:path w="2915920" h="2827020">
                  <a:moveTo>
                    <a:pt x="765473" y="2767405"/>
                  </a:moveTo>
                  <a:lnTo>
                    <a:pt x="479434" y="2826420"/>
                  </a:lnTo>
                  <a:lnTo>
                    <a:pt x="0" y="502649"/>
                  </a:lnTo>
                  <a:lnTo>
                    <a:pt x="2436291" y="0"/>
                  </a:lnTo>
                  <a:lnTo>
                    <a:pt x="2446384" y="48921"/>
                  </a:lnTo>
                  <a:lnTo>
                    <a:pt x="59014" y="541477"/>
                  </a:lnTo>
                  <a:lnTo>
                    <a:pt x="518262" y="2767405"/>
                  </a:lnTo>
                  <a:lnTo>
                    <a:pt x="765473" y="2767405"/>
                  </a:lnTo>
                  <a:close/>
                </a:path>
                <a:path w="2915920" h="2827020">
                  <a:moveTo>
                    <a:pt x="2915725" y="2323771"/>
                  </a:moveTo>
                  <a:lnTo>
                    <a:pt x="765473" y="2767405"/>
                  </a:lnTo>
                  <a:lnTo>
                    <a:pt x="518261" y="2767405"/>
                  </a:lnTo>
                  <a:lnTo>
                    <a:pt x="2856710" y="2284943"/>
                  </a:lnTo>
                  <a:lnTo>
                    <a:pt x="2397462" y="59014"/>
                  </a:lnTo>
                  <a:lnTo>
                    <a:pt x="2448466" y="59014"/>
                  </a:lnTo>
                  <a:lnTo>
                    <a:pt x="2915725" y="2323771"/>
                  </a:lnTo>
                  <a:close/>
                </a:path>
                <a:path w="2915920" h="2827020">
                  <a:moveTo>
                    <a:pt x="2448466" y="59014"/>
                  </a:moveTo>
                  <a:lnTo>
                    <a:pt x="2397462" y="59014"/>
                  </a:lnTo>
                  <a:lnTo>
                    <a:pt x="2446384" y="48921"/>
                  </a:lnTo>
                  <a:lnTo>
                    <a:pt x="2448466" y="59014"/>
                  </a:lnTo>
                  <a:close/>
                </a:path>
              </a:pathLst>
            </a:custGeom>
            <a:solidFill>
              <a:srgbClr val="FEC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2105" y="3453147"/>
              <a:ext cx="3274032" cy="316952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543042" y="3384084"/>
              <a:ext cx="3412490" cy="3307715"/>
            </a:xfrm>
            <a:custGeom>
              <a:avLst/>
              <a:gdLst/>
              <a:ahLst/>
              <a:cxnLst/>
              <a:rect l="l" t="t" r="r" b="b"/>
              <a:pathLst>
                <a:path w="3412490" h="3307715">
                  <a:moveTo>
                    <a:pt x="895803" y="3238585"/>
                  </a:moveTo>
                  <a:lnTo>
                    <a:pt x="561062" y="3307648"/>
                  </a:lnTo>
                  <a:lnTo>
                    <a:pt x="0" y="588230"/>
                  </a:lnTo>
                  <a:lnTo>
                    <a:pt x="2851095" y="0"/>
                  </a:lnTo>
                  <a:lnTo>
                    <a:pt x="2862907" y="57250"/>
                  </a:lnTo>
                  <a:lnTo>
                    <a:pt x="69062" y="633669"/>
                  </a:lnTo>
                  <a:lnTo>
                    <a:pt x="606502" y="3238585"/>
                  </a:lnTo>
                  <a:lnTo>
                    <a:pt x="895803" y="3238585"/>
                  </a:lnTo>
                  <a:close/>
                </a:path>
                <a:path w="3412490" h="3307715">
                  <a:moveTo>
                    <a:pt x="3412157" y="2719417"/>
                  </a:moveTo>
                  <a:lnTo>
                    <a:pt x="895803" y="3238585"/>
                  </a:lnTo>
                  <a:lnTo>
                    <a:pt x="606502" y="3238585"/>
                  </a:lnTo>
                  <a:lnTo>
                    <a:pt x="3343094" y="2673978"/>
                  </a:lnTo>
                  <a:lnTo>
                    <a:pt x="2805655" y="69062"/>
                  </a:lnTo>
                  <a:lnTo>
                    <a:pt x="2865344" y="69063"/>
                  </a:lnTo>
                  <a:lnTo>
                    <a:pt x="3412157" y="2719417"/>
                  </a:lnTo>
                  <a:close/>
                </a:path>
                <a:path w="3412490" h="3307715">
                  <a:moveTo>
                    <a:pt x="2865344" y="69063"/>
                  </a:moveTo>
                  <a:lnTo>
                    <a:pt x="2805655" y="69063"/>
                  </a:lnTo>
                  <a:lnTo>
                    <a:pt x="2862907" y="57250"/>
                  </a:lnTo>
                  <a:lnTo>
                    <a:pt x="2865344" y="69063"/>
                  </a:lnTo>
                  <a:close/>
                </a:path>
              </a:pathLst>
            </a:custGeom>
            <a:solidFill>
              <a:srgbClr val="FEC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076" y="6642212"/>
              <a:ext cx="3453022" cy="33427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64238" y="6569374"/>
              <a:ext cx="3599179" cy="3488690"/>
            </a:xfrm>
            <a:custGeom>
              <a:avLst/>
              <a:gdLst/>
              <a:ahLst/>
              <a:cxnLst/>
              <a:rect l="l" t="t" r="r" b="b"/>
              <a:pathLst>
                <a:path w="3599179" h="3488690">
                  <a:moveTo>
                    <a:pt x="944777" y="3415637"/>
                  </a:moveTo>
                  <a:lnTo>
                    <a:pt x="591736" y="3488475"/>
                  </a:lnTo>
                  <a:lnTo>
                    <a:pt x="0" y="620388"/>
                  </a:lnTo>
                  <a:lnTo>
                    <a:pt x="3006963" y="0"/>
                  </a:lnTo>
                  <a:lnTo>
                    <a:pt x="3019420" y="60380"/>
                  </a:lnTo>
                  <a:lnTo>
                    <a:pt x="72838" y="668311"/>
                  </a:lnTo>
                  <a:lnTo>
                    <a:pt x="639659" y="3415637"/>
                  </a:lnTo>
                  <a:lnTo>
                    <a:pt x="944777" y="3415637"/>
                  </a:lnTo>
                  <a:close/>
                </a:path>
                <a:path w="3599179" h="3488690">
                  <a:moveTo>
                    <a:pt x="3598698" y="2868087"/>
                  </a:moveTo>
                  <a:lnTo>
                    <a:pt x="944777" y="3415637"/>
                  </a:lnTo>
                  <a:lnTo>
                    <a:pt x="639656" y="3415637"/>
                  </a:lnTo>
                  <a:lnTo>
                    <a:pt x="3525860" y="2820163"/>
                  </a:lnTo>
                  <a:lnTo>
                    <a:pt x="2959040" y="72838"/>
                  </a:lnTo>
                  <a:lnTo>
                    <a:pt x="3021990" y="72838"/>
                  </a:lnTo>
                  <a:lnTo>
                    <a:pt x="3598698" y="2868087"/>
                  </a:lnTo>
                  <a:close/>
                </a:path>
                <a:path w="3599179" h="3488690">
                  <a:moveTo>
                    <a:pt x="3021990" y="72838"/>
                  </a:moveTo>
                  <a:lnTo>
                    <a:pt x="2959040" y="72838"/>
                  </a:lnTo>
                  <a:lnTo>
                    <a:pt x="3019420" y="60380"/>
                  </a:lnTo>
                  <a:lnTo>
                    <a:pt x="3021990" y="72838"/>
                  </a:lnTo>
                  <a:close/>
                </a:path>
              </a:pathLst>
            </a:custGeom>
            <a:solidFill>
              <a:srgbClr val="FEC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73029" y="6801559"/>
              <a:ext cx="2772782" cy="26563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914839" y="6743369"/>
              <a:ext cx="2889250" cy="2773045"/>
            </a:xfrm>
            <a:custGeom>
              <a:avLst/>
              <a:gdLst/>
              <a:ahLst/>
              <a:cxnLst/>
              <a:rect l="l" t="t" r="r" b="b"/>
              <a:pathLst>
                <a:path w="2889250" h="2773045">
                  <a:moveTo>
                    <a:pt x="1017209" y="2714521"/>
                  </a:moveTo>
                  <a:lnTo>
                    <a:pt x="179534" y="2772711"/>
                  </a:lnTo>
                  <a:lnTo>
                    <a:pt x="0" y="188227"/>
                  </a:lnTo>
                  <a:lnTo>
                    <a:pt x="2709627" y="0"/>
                  </a:lnTo>
                  <a:lnTo>
                    <a:pt x="2713407" y="54410"/>
                  </a:lnTo>
                  <a:lnTo>
                    <a:pt x="58189" y="238858"/>
                  </a:lnTo>
                  <a:lnTo>
                    <a:pt x="230164" y="2714522"/>
                  </a:lnTo>
                  <a:lnTo>
                    <a:pt x="1017209" y="2714521"/>
                  </a:lnTo>
                  <a:close/>
                </a:path>
                <a:path w="2889250" h="2773045">
                  <a:moveTo>
                    <a:pt x="2889161" y="2584484"/>
                  </a:moveTo>
                  <a:lnTo>
                    <a:pt x="1017208" y="2714521"/>
                  </a:lnTo>
                  <a:lnTo>
                    <a:pt x="230164" y="2714522"/>
                  </a:lnTo>
                  <a:lnTo>
                    <a:pt x="2830972" y="2533853"/>
                  </a:lnTo>
                  <a:lnTo>
                    <a:pt x="2658997" y="58190"/>
                  </a:lnTo>
                  <a:lnTo>
                    <a:pt x="2713669" y="58190"/>
                  </a:lnTo>
                  <a:lnTo>
                    <a:pt x="2889161" y="2584484"/>
                  </a:lnTo>
                  <a:close/>
                </a:path>
                <a:path w="2889250" h="2773045">
                  <a:moveTo>
                    <a:pt x="2713669" y="58190"/>
                  </a:moveTo>
                  <a:lnTo>
                    <a:pt x="2658997" y="58190"/>
                  </a:lnTo>
                  <a:lnTo>
                    <a:pt x="2713407" y="54410"/>
                  </a:lnTo>
                  <a:lnTo>
                    <a:pt x="2713669" y="58190"/>
                  </a:lnTo>
                  <a:close/>
                </a:path>
              </a:pathLst>
            </a:custGeom>
            <a:solidFill>
              <a:srgbClr val="65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74675" y="196637"/>
            <a:ext cx="149733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40" dirty="0">
                <a:latin typeface="Tahoma"/>
                <a:cs typeface="Tahoma"/>
              </a:rPr>
              <a:t>ARALIK</a:t>
            </a:r>
            <a:r>
              <a:rPr sz="1750" spc="25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2024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79007" y="196637"/>
            <a:ext cx="9798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latin typeface="Tahoma"/>
                <a:cs typeface="Tahoma"/>
              </a:rPr>
              <a:t>SAYI</a:t>
            </a:r>
            <a:r>
              <a:rPr sz="1750" spc="10" dirty="0">
                <a:latin typeface="Tahoma"/>
                <a:cs typeface="Tahoma"/>
              </a:rPr>
              <a:t> </a:t>
            </a:r>
            <a:r>
              <a:rPr sz="1750" spc="-204" dirty="0">
                <a:latin typeface="Tahoma"/>
                <a:cs typeface="Tahoma"/>
              </a:rPr>
              <a:t>:</a:t>
            </a:r>
            <a:r>
              <a:rPr sz="1750" spc="10" dirty="0">
                <a:latin typeface="Tahoma"/>
                <a:cs typeface="Tahoma"/>
              </a:rPr>
              <a:t> </a:t>
            </a:r>
            <a:r>
              <a:rPr sz="1750" spc="-25" dirty="0">
                <a:latin typeface="Tahoma"/>
                <a:cs typeface="Tahoma"/>
              </a:rPr>
              <a:t>13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13440" y="139473"/>
            <a:ext cx="2633345" cy="87058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330"/>
              </a:spcBef>
            </a:pPr>
            <a:r>
              <a:rPr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B</a:t>
            </a:r>
            <a:r>
              <a:rPr lang="tr-TR"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İ</a:t>
            </a:r>
            <a:r>
              <a:rPr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GAD</a:t>
            </a:r>
            <a:r>
              <a:rPr lang="tr-TR"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İ</a:t>
            </a:r>
            <a:r>
              <a:rPr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Ç</a:t>
            </a:r>
            <a:r>
              <a:rPr sz="2000" spc="110" dirty="0" smtClean="0">
                <a:solidFill>
                  <a:srgbClr val="FB536A"/>
                </a:solidFill>
                <a:latin typeface="Arial MT"/>
                <a:cs typeface="Arial MT"/>
              </a:rPr>
              <a:t> </a:t>
            </a:r>
            <a:r>
              <a:rPr sz="2000" spc="140" dirty="0">
                <a:solidFill>
                  <a:srgbClr val="FB536A"/>
                </a:solidFill>
                <a:latin typeface="Arial MT"/>
                <a:cs typeface="Arial MT"/>
              </a:rPr>
              <a:t>MEHEM</a:t>
            </a:r>
            <a:endParaRPr sz="2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3050" b="1" spc="-45" dirty="0">
                <a:solidFill>
                  <a:srgbClr val="20201F"/>
                </a:solidFill>
                <a:latin typeface="Arial"/>
                <a:cs typeface="Arial"/>
              </a:rPr>
              <a:t>KURSLARIMIZ</a:t>
            </a:r>
            <a:endParaRPr sz="305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4675" y="196637"/>
            <a:ext cx="149733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40" dirty="0">
                <a:latin typeface="Tahoma"/>
                <a:cs typeface="Tahoma"/>
              </a:rPr>
              <a:t>ARALIK</a:t>
            </a:r>
            <a:r>
              <a:rPr sz="1750" spc="25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2024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79007" y="196637"/>
            <a:ext cx="9798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latin typeface="Tahoma"/>
                <a:cs typeface="Tahoma"/>
              </a:rPr>
              <a:t>SAYI</a:t>
            </a:r>
            <a:r>
              <a:rPr sz="1750" spc="10" dirty="0">
                <a:latin typeface="Tahoma"/>
                <a:cs typeface="Tahoma"/>
              </a:rPr>
              <a:t> </a:t>
            </a:r>
            <a:r>
              <a:rPr sz="1750" spc="-204" dirty="0">
                <a:latin typeface="Tahoma"/>
                <a:cs typeface="Tahoma"/>
              </a:rPr>
              <a:t>:</a:t>
            </a:r>
            <a:r>
              <a:rPr sz="1750" spc="10" dirty="0">
                <a:latin typeface="Tahoma"/>
                <a:cs typeface="Tahoma"/>
              </a:rPr>
              <a:t> </a:t>
            </a:r>
            <a:r>
              <a:rPr sz="1750" spc="-25" dirty="0">
                <a:latin typeface="Tahoma"/>
                <a:cs typeface="Tahoma"/>
              </a:rPr>
              <a:t>13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7753" y="4337571"/>
            <a:ext cx="5922645" cy="5775960"/>
          </a:xfrm>
          <a:custGeom>
            <a:avLst/>
            <a:gdLst/>
            <a:ahLst/>
            <a:cxnLst/>
            <a:rect l="l" t="t" r="r" b="b"/>
            <a:pathLst>
              <a:path w="5922645" h="5775959">
                <a:moveTo>
                  <a:pt x="116297" y="5775907"/>
                </a:moveTo>
                <a:lnTo>
                  <a:pt x="80048" y="5768168"/>
                </a:lnTo>
                <a:lnTo>
                  <a:pt x="66139" y="5732711"/>
                </a:lnTo>
                <a:lnTo>
                  <a:pt x="63311" y="5679882"/>
                </a:lnTo>
                <a:lnTo>
                  <a:pt x="64625" y="5624710"/>
                </a:lnTo>
                <a:lnTo>
                  <a:pt x="63144" y="5582226"/>
                </a:lnTo>
                <a:lnTo>
                  <a:pt x="55137" y="5532917"/>
                </a:lnTo>
                <a:lnTo>
                  <a:pt x="47769" y="5484391"/>
                </a:lnTo>
                <a:lnTo>
                  <a:pt x="41121" y="5436365"/>
                </a:lnTo>
                <a:lnTo>
                  <a:pt x="35274" y="5388552"/>
                </a:lnTo>
                <a:lnTo>
                  <a:pt x="30309" y="5340669"/>
                </a:lnTo>
                <a:lnTo>
                  <a:pt x="26307" y="5292429"/>
                </a:lnTo>
                <a:lnTo>
                  <a:pt x="23348" y="5243549"/>
                </a:lnTo>
                <a:lnTo>
                  <a:pt x="21514" y="5193743"/>
                </a:lnTo>
                <a:lnTo>
                  <a:pt x="20884" y="5142726"/>
                </a:lnTo>
                <a:lnTo>
                  <a:pt x="20957" y="5092246"/>
                </a:lnTo>
                <a:lnTo>
                  <a:pt x="21524" y="4991279"/>
                </a:lnTo>
                <a:lnTo>
                  <a:pt x="22620" y="4890303"/>
                </a:lnTo>
                <a:lnTo>
                  <a:pt x="24201" y="4789318"/>
                </a:lnTo>
                <a:lnTo>
                  <a:pt x="26228" y="4688328"/>
                </a:lnTo>
                <a:lnTo>
                  <a:pt x="28658" y="4587332"/>
                </a:lnTo>
                <a:lnTo>
                  <a:pt x="32970" y="4435832"/>
                </a:lnTo>
                <a:lnTo>
                  <a:pt x="37957" y="4284328"/>
                </a:lnTo>
                <a:lnTo>
                  <a:pt x="45416" y="4082328"/>
                </a:lnTo>
                <a:lnTo>
                  <a:pt x="80048" y="3224138"/>
                </a:lnTo>
                <a:lnTo>
                  <a:pt x="81590" y="3174424"/>
                </a:lnTo>
                <a:lnTo>
                  <a:pt x="82579" y="3124689"/>
                </a:lnTo>
                <a:lnTo>
                  <a:pt x="83087" y="3074935"/>
                </a:lnTo>
                <a:lnTo>
                  <a:pt x="83181" y="3025166"/>
                </a:lnTo>
                <a:lnTo>
                  <a:pt x="82932" y="2975384"/>
                </a:lnTo>
                <a:lnTo>
                  <a:pt x="82409" y="2925592"/>
                </a:lnTo>
                <a:lnTo>
                  <a:pt x="81681" y="2875792"/>
                </a:lnTo>
                <a:lnTo>
                  <a:pt x="78965" y="2726372"/>
                </a:lnTo>
                <a:lnTo>
                  <a:pt x="77405" y="2626768"/>
                </a:lnTo>
                <a:lnTo>
                  <a:pt x="76909" y="2576977"/>
                </a:lnTo>
                <a:lnTo>
                  <a:pt x="76695" y="2527196"/>
                </a:lnTo>
                <a:lnTo>
                  <a:pt x="76832" y="2477429"/>
                </a:lnTo>
                <a:lnTo>
                  <a:pt x="77391" y="2427678"/>
                </a:lnTo>
                <a:lnTo>
                  <a:pt x="78439" y="2377945"/>
                </a:lnTo>
                <a:lnTo>
                  <a:pt x="80048" y="2328234"/>
                </a:lnTo>
                <a:lnTo>
                  <a:pt x="89621" y="2078063"/>
                </a:lnTo>
                <a:lnTo>
                  <a:pt x="94929" y="1926671"/>
                </a:lnTo>
                <a:lnTo>
                  <a:pt x="98050" y="1825385"/>
                </a:lnTo>
                <a:lnTo>
                  <a:pt x="100706" y="1723913"/>
                </a:lnTo>
                <a:lnTo>
                  <a:pt x="102783" y="1622341"/>
                </a:lnTo>
                <a:lnTo>
                  <a:pt x="103569" y="1571544"/>
                </a:lnTo>
                <a:lnTo>
                  <a:pt x="104168" y="1520755"/>
                </a:lnTo>
                <a:lnTo>
                  <a:pt x="104566" y="1469983"/>
                </a:lnTo>
                <a:lnTo>
                  <a:pt x="104748" y="1419241"/>
                </a:lnTo>
                <a:lnTo>
                  <a:pt x="104701" y="1368538"/>
                </a:lnTo>
                <a:lnTo>
                  <a:pt x="104411" y="1317885"/>
                </a:lnTo>
                <a:lnTo>
                  <a:pt x="103862" y="1267294"/>
                </a:lnTo>
                <a:lnTo>
                  <a:pt x="103042" y="1216774"/>
                </a:lnTo>
                <a:lnTo>
                  <a:pt x="101935" y="1166337"/>
                </a:lnTo>
                <a:lnTo>
                  <a:pt x="100529" y="1115993"/>
                </a:lnTo>
                <a:lnTo>
                  <a:pt x="98808" y="1065753"/>
                </a:lnTo>
                <a:lnTo>
                  <a:pt x="96759" y="1015628"/>
                </a:lnTo>
                <a:lnTo>
                  <a:pt x="94367" y="965629"/>
                </a:lnTo>
                <a:lnTo>
                  <a:pt x="91619" y="915766"/>
                </a:lnTo>
                <a:lnTo>
                  <a:pt x="88500" y="866050"/>
                </a:lnTo>
                <a:lnTo>
                  <a:pt x="84896" y="816600"/>
                </a:lnTo>
                <a:lnTo>
                  <a:pt x="80750" y="767397"/>
                </a:lnTo>
                <a:lnTo>
                  <a:pt x="76144" y="718384"/>
                </a:lnTo>
                <a:lnTo>
                  <a:pt x="71158" y="669506"/>
                </a:lnTo>
                <a:lnTo>
                  <a:pt x="65873" y="620703"/>
                </a:lnTo>
                <a:lnTo>
                  <a:pt x="60369" y="571920"/>
                </a:lnTo>
                <a:lnTo>
                  <a:pt x="37788" y="375838"/>
                </a:lnTo>
                <a:lnTo>
                  <a:pt x="29539" y="324384"/>
                </a:lnTo>
                <a:lnTo>
                  <a:pt x="18247" y="268503"/>
                </a:lnTo>
                <a:lnTo>
                  <a:pt x="8274" y="213465"/>
                </a:lnTo>
                <a:lnTo>
                  <a:pt x="3980" y="164540"/>
                </a:lnTo>
                <a:lnTo>
                  <a:pt x="3980" y="158903"/>
                </a:lnTo>
                <a:lnTo>
                  <a:pt x="0" y="151617"/>
                </a:lnTo>
                <a:lnTo>
                  <a:pt x="72499" y="121506"/>
                </a:lnTo>
                <a:lnTo>
                  <a:pt x="128966" y="109657"/>
                </a:lnTo>
                <a:lnTo>
                  <a:pt x="192499" y="98918"/>
                </a:lnTo>
                <a:lnTo>
                  <a:pt x="257295" y="89515"/>
                </a:lnTo>
                <a:lnTo>
                  <a:pt x="317550" y="81673"/>
                </a:lnTo>
                <a:lnTo>
                  <a:pt x="401221" y="71569"/>
                </a:lnTo>
                <a:lnTo>
                  <a:pt x="443734" y="68817"/>
                </a:lnTo>
                <a:lnTo>
                  <a:pt x="489590" y="70112"/>
                </a:lnTo>
                <a:lnTo>
                  <a:pt x="538103" y="74549"/>
                </a:lnTo>
                <a:lnTo>
                  <a:pt x="588587" y="81225"/>
                </a:lnTo>
                <a:lnTo>
                  <a:pt x="640357" y="89233"/>
                </a:lnTo>
                <a:lnTo>
                  <a:pt x="692727" y="97669"/>
                </a:lnTo>
                <a:lnTo>
                  <a:pt x="745011" y="105629"/>
                </a:lnTo>
                <a:lnTo>
                  <a:pt x="796525" y="112208"/>
                </a:lnTo>
                <a:lnTo>
                  <a:pt x="846582" y="116500"/>
                </a:lnTo>
                <a:lnTo>
                  <a:pt x="894497" y="117601"/>
                </a:lnTo>
                <a:lnTo>
                  <a:pt x="939584" y="114606"/>
                </a:lnTo>
                <a:lnTo>
                  <a:pt x="981158" y="106611"/>
                </a:lnTo>
                <a:lnTo>
                  <a:pt x="1034444" y="92670"/>
                </a:lnTo>
                <a:lnTo>
                  <a:pt x="1086537" y="80267"/>
                </a:lnTo>
                <a:lnTo>
                  <a:pt x="1137765" y="69358"/>
                </a:lnTo>
                <a:lnTo>
                  <a:pt x="1188458" y="59899"/>
                </a:lnTo>
                <a:lnTo>
                  <a:pt x="1238943" y="51844"/>
                </a:lnTo>
                <a:lnTo>
                  <a:pt x="1289549" y="45151"/>
                </a:lnTo>
                <a:lnTo>
                  <a:pt x="1340604" y="39774"/>
                </a:lnTo>
                <a:lnTo>
                  <a:pt x="1392438" y="35669"/>
                </a:lnTo>
                <a:lnTo>
                  <a:pt x="1445377" y="32792"/>
                </a:lnTo>
                <a:lnTo>
                  <a:pt x="1499752" y="31098"/>
                </a:lnTo>
                <a:lnTo>
                  <a:pt x="1555890" y="30543"/>
                </a:lnTo>
                <a:lnTo>
                  <a:pt x="1615770" y="30237"/>
                </a:lnTo>
                <a:lnTo>
                  <a:pt x="1670882" y="29489"/>
                </a:lnTo>
                <a:lnTo>
                  <a:pt x="1770220" y="27674"/>
                </a:lnTo>
                <a:lnTo>
                  <a:pt x="1816153" y="27114"/>
                </a:lnTo>
                <a:lnTo>
                  <a:pt x="1860734" y="27123"/>
                </a:lnTo>
                <a:lnTo>
                  <a:pt x="1904818" y="27953"/>
                </a:lnTo>
                <a:lnTo>
                  <a:pt x="1949257" y="29857"/>
                </a:lnTo>
                <a:lnTo>
                  <a:pt x="1994907" y="33090"/>
                </a:lnTo>
                <a:lnTo>
                  <a:pt x="2042621" y="37902"/>
                </a:lnTo>
                <a:lnTo>
                  <a:pt x="2093253" y="44548"/>
                </a:lnTo>
                <a:lnTo>
                  <a:pt x="2147657" y="53280"/>
                </a:lnTo>
                <a:lnTo>
                  <a:pt x="2206688" y="64351"/>
                </a:lnTo>
                <a:lnTo>
                  <a:pt x="2247794" y="68709"/>
                </a:lnTo>
                <a:lnTo>
                  <a:pt x="2293423" y="67239"/>
                </a:lnTo>
                <a:lnTo>
                  <a:pt x="2342574" y="61226"/>
                </a:lnTo>
                <a:lnTo>
                  <a:pt x="2394245" y="51958"/>
                </a:lnTo>
                <a:lnTo>
                  <a:pt x="2447435" y="40720"/>
                </a:lnTo>
                <a:lnTo>
                  <a:pt x="2501143" y="28798"/>
                </a:lnTo>
                <a:lnTo>
                  <a:pt x="2554367" y="17479"/>
                </a:lnTo>
                <a:lnTo>
                  <a:pt x="2606107" y="8048"/>
                </a:lnTo>
                <a:lnTo>
                  <a:pt x="2655361" y="1793"/>
                </a:lnTo>
                <a:lnTo>
                  <a:pt x="2701127" y="0"/>
                </a:lnTo>
                <a:lnTo>
                  <a:pt x="2742405" y="3953"/>
                </a:lnTo>
                <a:lnTo>
                  <a:pt x="2791405" y="12277"/>
                </a:lnTo>
                <a:lnTo>
                  <a:pt x="2840602" y="19136"/>
                </a:lnTo>
                <a:lnTo>
                  <a:pt x="2889953" y="24861"/>
                </a:lnTo>
                <a:lnTo>
                  <a:pt x="2939415" y="29784"/>
                </a:lnTo>
                <a:lnTo>
                  <a:pt x="3038504" y="38548"/>
                </a:lnTo>
                <a:lnTo>
                  <a:pt x="3088047" y="43051"/>
                </a:lnTo>
                <a:lnTo>
                  <a:pt x="3137531" y="48076"/>
                </a:lnTo>
                <a:lnTo>
                  <a:pt x="3186915" y="53955"/>
                </a:lnTo>
                <a:lnTo>
                  <a:pt x="3236156" y="61017"/>
                </a:lnTo>
                <a:lnTo>
                  <a:pt x="3285212" y="69596"/>
                </a:lnTo>
                <a:lnTo>
                  <a:pt x="3334040" y="80021"/>
                </a:lnTo>
                <a:lnTo>
                  <a:pt x="3380229" y="91292"/>
                </a:lnTo>
                <a:lnTo>
                  <a:pt x="3472312" y="115039"/>
                </a:lnTo>
                <a:lnTo>
                  <a:pt x="3518426" y="126790"/>
                </a:lnTo>
                <a:lnTo>
                  <a:pt x="3564734" y="137978"/>
                </a:lnTo>
                <a:lnTo>
                  <a:pt x="3611347" y="148240"/>
                </a:lnTo>
                <a:lnTo>
                  <a:pt x="3658374" y="157215"/>
                </a:lnTo>
                <a:lnTo>
                  <a:pt x="3705925" y="164540"/>
                </a:lnTo>
                <a:lnTo>
                  <a:pt x="3749092" y="168148"/>
                </a:lnTo>
                <a:lnTo>
                  <a:pt x="3794456" y="168144"/>
                </a:lnTo>
                <a:lnTo>
                  <a:pt x="3841656" y="165064"/>
                </a:lnTo>
                <a:lnTo>
                  <a:pt x="3890331" y="159442"/>
                </a:lnTo>
                <a:lnTo>
                  <a:pt x="3940119" y="151815"/>
                </a:lnTo>
                <a:lnTo>
                  <a:pt x="3990661" y="142717"/>
                </a:lnTo>
                <a:lnTo>
                  <a:pt x="4041596" y="132685"/>
                </a:lnTo>
                <a:lnTo>
                  <a:pt x="4143201" y="111956"/>
                </a:lnTo>
                <a:lnTo>
                  <a:pt x="4193149" y="102332"/>
                </a:lnTo>
                <a:lnTo>
                  <a:pt x="4242047" y="93914"/>
                </a:lnTo>
                <a:lnTo>
                  <a:pt x="4289534" y="87238"/>
                </a:lnTo>
                <a:lnTo>
                  <a:pt x="4335250" y="82840"/>
                </a:lnTo>
                <a:lnTo>
                  <a:pt x="4378833" y="81255"/>
                </a:lnTo>
                <a:lnTo>
                  <a:pt x="4420515" y="82599"/>
                </a:lnTo>
                <a:lnTo>
                  <a:pt x="4463545" y="86271"/>
                </a:lnTo>
                <a:lnTo>
                  <a:pt x="4507935" y="91729"/>
                </a:lnTo>
                <a:lnTo>
                  <a:pt x="4553695" y="98433"/>
                </a:lnTo>
                <a:lnTo>
                  <a:pt x="4649374" y="113412"/>
                </a:lnTo>
                <a:lnTo>
                  <a:pt x="4699314" y="120606"/>
                </a:lnTo>
                <a:lnTo>
                  <a:pt x="4750670" y="126880"/>
                </a:lnTo>
                <a:lnTo>
                  <a:pt x="4803452" y="131695"/>
                </a:lnTo>
                <a:lnTo>
                  <a:pt x="4857672" y="134508"/>
                </a:lnTo>
                <a:lnTo>
                  <a:pt x="4913340" y="134779"/>
                </a:lnTo>
                <a:lnTo>
                  <a:pt x="4970468" y="131966"/>
                </a:lnTo>
                <a:lnTo>
                  <a:pt x="5034455" y="127129"/>
                </a:lnTo>
                <a:lnTo>
                  <a:pt x="5089137" y="123660"/>
                </a:lnTo>
                <a:lnTo>
                  <a:pt x="5136896" y="121802"/>
                </a:lnTo>
                <a:lnTo>
                  <a:pt x="5180116" y="121797"/>
                </a:lnTo>
                <a:lnTo>
                  <a:pt x="5221180" y="123886"/>
                </a:lnTo>
                <a:lnTo>
                  <a:pt x="5262472" y="128313"/>
                </a:lnTo>
                <a:lnTo>
                  <a:pt x="5306375" y="135318"/>
                </a:lnTo>
                <a:lnTo>
                  <a:pt x="5355272" y="145144"/>
                </a:lnTo>
                <a:lnTo>
                  <a:pt x="5411548" y="158032"/>
                </a:lnTo>
                <a:lnTo>
                  <a:pt x="5477584" y="174226"/>
                </a:lnTo>
                <a:lnTo>
                  <a:pt x="5515103" y="181779"/>
                </a:lnTo>
                <a:lnTo>
                  <a:pt x="5562992" y="188611"/>
                </a:lnTo>
                <a:lnTo>
                  <a:pt x="5617156" y="194212"/>
                </a:lnTo>
                <a:lnTo>
                  <a:pt x="5673501" y="198073"/>
                </a:lnTo>
                <a:lnTo>
                  <a:pt x="5727932" y="199685"/>
                </a:lnTo>
                <a:lnTo>
                  <a:pt x="5776357" y="198537"/>
                </a:lnTo>
                <a:lnTo>
                  <a:pt x="5814681" y="194122"/>
                </a:lnTo>
                <a:lnTo>
                  <a:pt x="5854911" y="192932"/>
                </a:lnTo>
                <a:lnTo>
                  <a:pt x="5904299" y="229410"/>
                </a:lnTo>
                <a:lnTo>
                  <a:pt x="5921942" y="299960"/>
                </a:lnTo>
                <a:lnTo>
                  <a:pt x="5922491" y="341360"/>
                </a:lnTo>
                <a:lnTo>
                  <a:pt x="5919461" y="383296"/>
                </a:lnTo>
                <a:lnTo>
                  <a:pt x="5914305" y="423108"/>
                </a:lnTo>
                <a:lnTo>
                  <a:pt x="5908476" y="458134"/>
                </a:lnTo>
                <a:lnTo>
                  <a:pt x="5903426" y="485713"/>
                </a:lnTo>
                <a:lnTo>
                  <a:pt x="5896036" y="533087"/>
                </a:lnTo>
                <a:lnTo>
                  <a:pt x="5890689" y="580576"/>
                </a:lnTo>
                <a:lnTo>
                  <a:pt x="5886816" y="628148"/>
                </a:lnTo>
                <a:lnTo>
                  <a:pt x="5883847" y="675768"/>
                </a:lnTo>
                <a:lnTo>
                  <a:pt x="5881213" y="723401"/>
                </a:lnTo>
                <a:lnTo>
                  <a:pt x="5878343" y="771016"/>
                </a:lnTo>
                <a:lnTo>
                  <a:pt x="5874668" y="818577"/>
                </a:lnTo>
                <a:lnTo>
                  <a:pt x="5869618" y="866050"/>
                </a:lnTo>
                <a:lnTo>
                  <a:pt x="5865569" y="907057"/>
                </a:lnTo>
                <a:lnTo>
                  <a:pt x="5862299" y="955647"/>
                </a:lnTo>
                <a:lnTo>
                  <a:pt x="5859485" y="1009287"/>
                </a:lnTo>
                <a:lnTo>
                  <a:pt x="5856807" y="1065443"/>
                </a:lnTo>
                <a:lnTo>
                  <a:pt x="5853942" y="1121578"/>
                </a:lnTo>
                <a:lnTo>
                  <a:pt x="5850570" y="1175160"/>
                </a:lnTo>
                <a:lnTo>
                  <a:pt x="5846369" y="1223654"/>
                </a:lnTo>
                <a:lnTo>
                  <a:pt x="5841017" y="1264525"/>
                </a:lnTo>
                <a:lnTo>
                  <a:pt x="5833292" y="1312620"/>
                </a:lnTo>
                <a:lnTo>
                  <a:pt x="5825938" y="1361316"/>
                </a:lnTo>
                <a:lnTo>
                  <a:pt x="5804741" y="1509220"/>
                </a:lnTo>
                <a:lnTo>
                  <a:pt x="5797509" y="1558534"/>
                </a:lnTo>
                <a:lnTo>
                  <a:pt x="5789966" y="1607558"/>
                </a:lnTo>
                <a:lnTo>
                  <a:pt x="5781975" y="1656115"/>
                </a:lnTo>
                <a:lnTo>
                  <a:pt x="5773401" y="1704025"/>
                </a:lnTo>
                <a:lnTo>
                  <a:pt x="5766627" y="1748118"/>
                </a:lnTo>
                <a:lnTo>
                  <a:pt x="5761749" y="1796480"/>
                </a:lnTo>
                <a:lnTo>
                  <a:pt x="5758489" y="1848270"/>
                </a:lnTo>
                <a:lnTo>
                  <a:pt x="5756574" y="1902644"/>
                </a:lnTo>
                <a:lnTo>
                  <a:pt x="5755726" y="1958758"/>
                </a:lnTo>
                <a:lnTo>
                  <a:pt x="5755669" y="2015770"/>
                </a:lnTo>
                <a:lnTo>
                  <a:pt x="5756128" y="2072836"/>
                </a:lnTo>
                <a:lnTo>
                  <a:pt x="5757489" y="2183758"/>
                </a:lnTo>
                <a:lnTo>
                  <a:pt x="5757839" y="2235927"/>
                </a:lnTo>
                <a:lnTo>
                  <a:pt x="5757600" y="2284778"/>
                </a:lnTo>
                <a:lnTo>
                  <a:pt x="5756497" y="2329468"/>
                </a:lnTo>
                <a:lnTo>
                  <a:pt x="5754665" y="2379668"/>
                </a:lnTo>
                <a:lnTo>
                  <a:pt x="5753016" y="2429892"/>
                </a:lnTo>
                <a:lnTo>
                  <a:pt x="5750175" y="2530396"/>
                </a:lnTo>
                <a:lnTo>
                  <a:pt x="5747796" y="2630958"/>
                </a:lnTo>
                <a:lnTo>
                  <a:pt x="5740501" y="2983072"/>
                </a:lnTo>
                <a:lnTo>
                  <a:pt x="5737970" y="3083628"/>
                </a:lnTo>
                <a:lnTo>
                  <a:pt x="5734910" y="3184123"/>
                </a:lnTo>
                <a:lnTo>
                  <a:pt x="5733126" y="3234341"/>
                </a:lnTo>
                <a:lnTo>
                  <a:pt x="5717534" y="3619308"/>
                </a:lnTo>
                <a:lnTo>
                  <a:pt x="5714768" y="3702821"/>
                </a:lnTo>
                <a:lnTo>
                  <a:pt x="5713689" y="3748113"/>
                </a:lnTo>
                <a:lnTo>
                  <a:pt x="5713104" y="3789579"/>
                </a:lnTo>
                <a:lnTo>
                  <a:pt x="5712909" y="3831061"/>
                </a:lnTo>
                <a:lnTo>
                  <a:pt x="5713823" y="4031831"/>
                </a:lnTo>
                <a:lnTo>
                  <a:pt x="5714238" y="4231151"/>
                </a:lnTo>
                <a:lnTo>
                  <a:pt x="5714505" y="4271746"/>
                </a:lnTo>
                <a:lnTo>
                  <a:pt x="5715252" y="4316614"/>
                </a:lnTo>
                <a:lnTo>
                  <a:pt x="5716399" y="4365144"/>
                </a:lnTo>
                <a:lnTo>
                  <a:pt x="5719571" y="4470743"/>
                </a:lnTo>
                <a:lnTo>
                  <a:pt x="5725320" y="4641317"/>
                </a:lnTo>
                <a:lnTo>
                  <a:pt x="5728876" y="4756013"/>
                </a:lnTo>
                <a:lnTo>
                  <a:pt x="5730330" y="4811821"/>
                </a:lnTo>
                <a:lnTo>
                  <a:pt x="5731460" y="4865786"/>
                </a:lnTo>
                <a:lnTo>
                  <a:pt x="5732187" y="4917297"/>
                </a:lnTo>
                <a:lnTo>
                  <a:pt x="5732429" y="4965742"/>
                </a:lnTo>
                <a:lnTo>
                  <a:pt x="5732108" y="5010510"/>
                </a:lnTo>
                <a:lnTo>
                  <a:pt x="5731142" y="5050988"/>
                </a:lnTo>
                <a:lnTo>
                  <a:pt x="5730055" y="5105886"/>
                </a:lnTo>
                <a:lnTo>
                  <a:pt x="5730236" y="5164683"/>
                </a:lnTo>
                <a:lnTo>
                  <a:pt x="5731408" y="5226104"/>
                </a:lnTo>
                <a:lnTo>
                  <a:pt x="5733297" y="5288874"/>
                </a:lnTo>
                <a:lnTo>
                  <a:pt x="5735628" y="5351719"/>
                </a:lnTo>
                <a:lnTo>
                  <a:pt x="5740517" y="5472528"/>
                </a:lnTo>
                <a:lnTo>
                  <a:pt x="5742525" y="5527943"/>
                </a:lnTo>
                <a:lnTo>
                  <a:pt x="5743875" y="5578331"/>
                </a:lnTo>
                <a:lnTo>
                  <a:pt x="5744293" y="5622417"/>
                </a:lnTo>
                <a:lnTo>
                  <a:pt x="5743503" y="5658926"/>
                </a:lnTo>
                <a:lnTo>
                  <a:pt x="5737202" y="5704112"/>
                </a:lnTo>
                <a:lnTo>
                  <a:pt x="5634058" y="5711101"/>
                </a:lnTo>
                <a:lnTo>
                  <a:pt x="5569848" y="5711166"/>
                </a:lnTo>
                <a:lnTo>
                  <a:pt x="5505795" y="5710086"/>
                </a:lnTo>
                <a:lnTo>
                  <a:pt x="5449851" y="5707185"/>
                </a:lnTo>
                <a:lnTo>
                  <a:pt x="5409968" y="5701787"/>
                </a:lnTo>
                <a:lnTo>
                  <a:pt x="5351891" y="5689648"/>
                </a:lnTo>
                <a:lnTo>
                  <a:pt x="5303804" y="5682657"/>
                </a:lnTo>
                <a:lnTo>
                  <a:pt x="5263451" y="5679900"/>
                </a:lnTo>
                <a:lnTo>
                  <a:pt x="5228577" y="5680463"/>
                </a:lnTo>
                <a:lnTo>
                  <a:pt x="5196926" y="5683431"/>
                </a:lnTo>
                <a:lnTo>
                  <a:pt x="5166241" y="5687890"/>
                </a:lnTo>
                <a:lnTo>
                  <a:pt x="5134267" y="5692926"/>
                </a:lnTo>
                <a:lnTo>
                  <a:pt x="5098748" y="5697625"/>
                </a:lnTo>
                <a:lnTo>
                  <a:pt x="5057427" y="5701071"/>
                </a:lnTo>
                <a:lnTo>
                  <a:pt x="5008049" y="5702352"/>
                </a:lnTo>
                <a:lnTo>
                  <a:pt x="4948358" y="5700553"/>
                </a:lnTo>
                <a:lnTo>
                  <a:pt x="4899149" y="5696757"/>
                </a:lnTo>
                <a:lnTo>
                  <a:pt x="4850023" y="5691098"/>
                </a:lnTo>
                <a:lnTo>
                  <a:pt x="4800964" y="5683959"/>
                </a:lnTo>
                <a:lnTo>
                  <a:pt x="4751958" y="5675719"/>
                </a:lnTo>
                <a:lnTo>
                  <a:pt x="4702989" y="5666760"/>
                </a:lnTo>
                <a:lnTo>
                  <a:pt x="4605098" y="5648203"/>
                </a:lnTo>
                <a:lnTo>
                  <a:pt x="4556145" y="5639368"/>
                </a:lnTo>
                <a:lnTo>
                  <a:pt x="4507166" y="5631335"/>
                </a:lnTo>
                <a:lnTo>
                  <a:pt x="4458146" y="5624485"/>
                </a:lnTo>
                <a:lnTo>
                  <a:pt x="4412075" y="5620001"/>
                </a:lnTo>
                <a:lnTo>
                  <a:pt x="4364909" y="5617717"/>
                </a:lnTo>
                <a:lnTo>
                  <a:pt x="4316815" y="5617331"/>
                </a:lnTo>
                <a:lnTo>
                  <a:pt x="4267960" y="5618543"/>
                </a:lnTo>
                <a:lnTo>
                  <a:pt x="4218511" y="5621051"/>
                </a:lnTo>
                <a:lnTo>
                  <a:pt x="4168634" y="5624552"/>
                </a:lnTo>
                <a:lnTo>
                  <a:pt x="4118496" y="5628747"/>
                </a:lnTo>
                <a:lnTo>
                  <a:pt x="4018107" y="5638009"/>
                </a:lnTo>
                <a:lnTo>
                  <a:pt x="3968188" y="5642474"/>
                </a:lnTo>
                <a:lnTo>
                  <a:pt x="3918677" y="5646426"/>
                </a:lnTo>
                <a:lnTo>
                  <a:pt x="3869739" y="5649563"/>
                </a:lnTo>
                <a:lnTo>
                  <a:pt x="3821541" y="5651585"/>
                </a:lnTo>
                <a:lnTo>
                  <a:pt x="3774251" y="5652189"/>
                </a:lnTo>
                <a:lnTo>
                  <a:pt x="3728035" y="5651075"/>
                </a:lnTo>
                <a:lnTo>
                  <a:pt x="3673450" y="5648458"/>
                </a:lnTo>
                <a:lnTo>
                  <a:pt x="3468933" y="5637572"/>
                </a:lnTo>
                <a:lnTo>
                  <a:pt x="3420344" y="5635209"/>
                </a:lnTo>
                <a:lnTo>
                  <a:pt x="3372407" y="5633174"/>
                </a:lnTo>
                <a:lnTo>
                  <a:pt x="3324938" y="5631559"/>
                </a:lnTo>
                <a:lnTo>
                  <a:pt x="3277755" y="5630457"/>
                </a:lnTo>
                <a:lnTo>
                  <a:pt x="3230674" y="5629960"/>
                </a:lnTo>
                <a:lnTo>
                  <a:pt x="3183514" y="5630161"/>
                </a:lnTo>
                <a:lnTo>
                  <a:pt x="3136091" y="5631153"/>
                </a:lnTo>
                <a:lnTo>
                  <a:pt x="3088222" y="5633027"/>
                </a:lnTo>
                <a:lnTo>
                  <a:pt x="3039725" y="5635875"/>
                </a:lnTo>
                <a:lnTo>
                  <a:pt x="2990416" y="5639792"/>
                </a:lnTo>
                <a:lnTo>
                  <a:pt x="2940115" y="5644868"/>
                </a:lnTo>
                <a:lnTo>
                  <a:pt x="2888636" y="5651196"/>
                </a:lnTo>
                <a:lnTo>
                  <a:pt x="2835799" y="5658869"/>
                </a:lnTo>
                <a:lnTo>
                  <a:pt x="2781419" y="5667979"/>
                </a:lnTo>
                <a:lnTo>
                  <a:pt x="2731066" y="5675822"/>
                </a:lnTo>
                <a:lnTo>
                  <a:pt x="2680689" y="5681524"/>
                </a:lnTo>
                <a:lnTo>
                  <a:pt x="2630290" y="5685317"/>
                </a:lnTo>
                <a:lnTo>
                  <a:pt x="2579869" y="5687430"/>
                </a:lnTo>
                <a:lnTo>
                  <a:pt x="2529426" y="5688094"/>
                </a:lnTo>
                <a:lnTo>
                  <a:pt x="2478961" y="5687537"/>
                </a:lnTo>
                <a:lnTo>
                  <a:pt x="2428476" y="5685992"/>
                </a:lnTo>
                <a:lnTo>
                  <a:pt x="2377970" y="5683687"/>
                </a:lnTo>
                <a:lnTo>
                  <a:pt x="2327444" y="5680853"/>
                </a:lnTo>
                <a:lnTo>
                  <a:pt x="2175751" y="5671477"/>
                </a:lnTo>
                <a:lnTo>
                  <a:pt x="2125149" y="5668828"/>
                </a:lnTo>
                <a:lnTo>
                  <a:pt x="2074530" y="5666800"/>
                </a:lnTo>
                <a:lnTo>
                  <a:pt x="2023893" y="5665623"/>
                </a:lnTo>
                <a:lnTo>
                  <a:pt x="1973239" y="5665528"/>
                </a:lnTo>
                <a:lnTo>
                  <a:pt x="1922568" y="5666745"/>
                </a:lnTo>
                <a:lnTo>
                  <a:pt x="1872496" y="5669088"/>
                </a:lnTo>
                <a:lnTo>
                  <a:pt x="1822522" y="5672110"/>
                </a:lnTo>
                <a:lnTo>
                  <a:pt x="1772620" y="5675581"/>
                </a:lnTo>
                <a:lnTo>
                  <a:pt x="1672943" y="5682960"/>
                </a:lnTo>
                <a:lnTo>
                  <a:pt x="1623119" y="5686409"/>
                </a:lnTo>
                <a:lnTo>
                  <a:pt x="1573273" y="5689393"/>
                </a:lnTo>
                <a:lnTo>
                  <a:pt x="1523381" y="5691683"/>
                </a:lnTo>
                <a:lnTo>
                  <a:pt x="1473420" y="5693051"/>
                </a:lnTo>
                <a:lnTo>
                  <a:pt x="1423365" y="5693266"/>
                </a:lnTo>
                <a:lnTo>
                  <a:pt x="1373193" y="5692101"/>
                </a:lnTo>
                <a:lnTo>
                  <a:pt x="1320137" y="5689505"/>
                </a:lnTo>
                <a:lnTo>
                  <a:pt x="1267676" y="5686043"/>
                </a:lnTo>
                <a:lnTo>
                  <a:pt x="1215682" y="5682038"/>
                </a:lnTo>
                <a:lnTo>
                  <a:pt x="1112585" y="5673702"/>
                </a:lnTo>
                <a:lnTo>
                  <a:pt x="1061229" y="5670020"/>
                </a:lnTo>
                <a:lnTo>
                  <a:pt x="1009830" y="5667095"/>
                </a:lnTo>
                <a:lnTo>
                  <a:pt x="958262" y="5665253"/>
                </a:lnTo>
                <a:lnTo>
                  <a:pt x="906397" y="5664816"/>
                </a:lnTo>
                <a:lnTo>
                  <a:pt x="854108" y="5666112"/>
                </a:lnTo>
                <a:lnTo>
                  <a:pt x="801268" y="5669464"/>
                </a:lnTo>
                <a:lnTo>
                  <a:pt x="747750" y="5675197"/>
                </a:lnTo>
                <a:lnTo>
                  <a:pt x="699310" y="5681691"/>
                </a:lnTo>
                <a:lnTo>
                  <a:pt x="507187" y="5708626"/>
                </a:lnTo>
                <a:lnTo>
                  <a:pt x="459250" y="5714927"/>
                </a:lnTo>
                <a:lnTo>
                  <a:pt x="411225" y="5720786"/>
                </a:lnTo>
                <a:lnTo>
                  <a:pt x="363049" y="5726067"/>
                </a:lnTo>
                <a:lnTo>
                  <a:pt x="314658" y="5730637"/>
                </a:lnTo>
                <a:lnTo>
                  <a:pt x="265990" y="5734360"/>
                </a:lnTo>
                <a:lnTo>
                  <a:pt x="224759" y="5744953"/>
                </a:lnTo>
                <a:lnTo>
                  <a:pt x="169697" y="5763486"/>
                </a:lnTo>
                <a:lnTo>
                  <a:pt x="116297" y="5775907"/>
                </a:lnTo>
                <a:close/>
              </a:path>
            </a:pathLst>
          </a:custGeom>
          <a:solidFill>
            <a:srgbClr val="FB5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13484" y="1049692"/>
            <a:ext cx="6036945" cy="2534920"/>
            <a:chOff x="913484" y="1049692"/>
            <a:chExt cx="6036945" cy="25349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487" y="1427314"/>
              <a:ext cx="2180849" cy="211123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3472" y="1049692"/>
              <a:ext cx="6036945" cy="2534920"/>
            </a:xfrm>
            <a:custGeom>
              <a:avLst/>
              <a:gdLst/>
              <a:ahLst/>
              <a:cxnLst/>
              <a:rect l="l" t="t" r="r" b="b"/>
              <a:pathLst>
                <a:path w="6036945" h="2534920">
                  <a:moveTo>
                    <a:pt x="2272855" y="2143048"/>
                  </a:moveTo>
                  <a:lnTo>
                    <a:pt x="2226856" y="1920100"/>
                  </a:lnTo>
                  <a:lnTo>
                    <a:pt x="2226856" y="2112772"/>
                  </a:lnTo>
                  <a:lnTo>
                    <a:pt x="403999" y="2488869"/>
                  </a:lnTo>
                  <a:lnTo>
                    <a:pt x="46012" y="753719"/>
                  </a:lnTo>
                  <a:lnTo>
                    <a:pt x="1868868" y="377634"/>
                  </a:lnTo>
                  <a:lnTo>
                    <a:pt x="2226856" y="2112772"/>
                  </a:lnTo>
                  <a:lnTo>
                    <a:pt x="2226856" y="1920100"/>
                  </a:lnTo>
                  <a:lnTo>
                    <a:pt x="1908619" y="377634"/>
                  </a:lnTo>
                  <a:lnTo>
                    <a:pt x="1907006" y="369760"/>
                  </a:lnTo>
                  <a:lnTo>
                    <a:pt x="1899132" y="331622"/>
                  </a:lnTo>
                  <a:lnTo>
                    <a:pt x="0" y="723442"/>
                  </a:lnTo>
                  <a:lnTo>
                    <a:pt x="373735" y="2534869"/>
                  </a:lnTo>
                  <a:lnTo>
                    <a:pt x="596709" y="2488857"/>
                  </a:lnTo>
                  <a:lnTo>
                    <a:pt x="2272855" y="2143048"/>
                  </a:lnTo>
                  <a:close/>
                </a:path>
                <a:path w="6036945" h="2534920">
                  <a:moveTo>
                    <a:pt x="6036564" y="2109355"/>
                  </a:moveTo>
                  <a:lnTo>
                    <a:pt x="6035002" y="2059432"/>
                  </a:lnTo>
                  <a:lnTo>
                    <a:pt x="6031966" y="2009622"/>
                  </a:lnTo>
                  <a:lnTo>
                    <a:pt x="6027788" y="1960232"/>
                  </a:lnTo>
                  <a:lnTo>
                    <a:pt x="6022797" y="1911565"/>
                  </a:lnTo>
                  <a:lnTo>
                    <a:pt x="6011367" y="1860054"/>
                  </a:lnTo>
                  <a:lnTo>
                    <a:pt x="5991212" y="1822538"/>
                  </a:lnTo>
                  <a:lnTo>
                    <a:pt x="5962713" y="1796592"/>
                  </a:lnTo>
                  <a:lnTo>
                    <a:pt x="5926252" y="1779752"/>
                  </a:lnTo>
                  <a:lnTo>
                    <a:pt x="5882208" y="1769579"/>
                  </a:lnTo>
                  <a:lnTo>
                    <a:pt x="5830989" y="1763661"/>
                  </a:lnTo>
                  <a:lnTo>
                    <a:pt x="5780646" y="1760054"/>
                  </a:lnTo>
                  <a:lnTo>
                    <a:pt x="5730113" y="1757489"/>
                  </a:lnTo>
                  <a:lnTo>
                    <a:pt x="5679414" y="1755838"/>
                  </a:lnTo>
                  <a:lnTo>
                    <a:pt x="5628564" y="1755013"/>
                  </a:lnTo>
                  <a:lnTo>
                    <a:pt x="5577598" y="1754873"/>
                  </a:lnTo>
                  <a:lnTo>
                    <a:pt x="5526544" y="1755317"/>
                  </a:lnTo>
                  <a:lnTo>
                    <a:pt x="5475427" y="1756219"/>
                  </a:lnTo>
                  <a:lnTo>
                    <a:pt x="5424284" y="1757489"/>
                  </a:lnTo>
                  <a:lnTo>
                    <a:pt x="5373128" y="1759000"/>
                  </a:lnTo>
                  <a:lnTo>
                    <a:pt x="5219890" y="1763826"/>
                  </a:lnTo>
                  <a:lnTo>
                    <a:pt x="5168976" y="1765160"/>
                  </a:lnTo>
                  <a:lnTo>
                    <a:pt x="5118201" y="1766176"/>
                  </a:lnTo>
                  <a:lnTo>
                    <a:pt x="5067579" y="1766735"/>
                  </a:lnTo>
                  <a:lnTo>
                    <a:pt x="4860290" y="1768182"/>
                  </a:lnTo>
                  <a:lnTo>
                    <a:pt x="4601362" y="1769173"/>
                  </a:lnTo>
                  <a:lnTo>
                    <a:pt x="4342371" y="1769262"/>
                  </a:lnTo>
                  <a:lnTo>
                    <a:pt x="4035602" y="1768297"/>
                  </a:lnTo>
                  <a:lnTo>
                    <a:pt x="2716390" y="1760232"/>
                  </a:lnTo>
                  <a:lnTo>
                    <a:pt x="2458453" y="1759800"/>
                  </a:lnTo>
                  <a:lnTo>
                    <a:pt x="2449982" y="1761350"/>
                  </a:lnTo>
                  <a:lnTo>
                    <a:pt x="2429789" y="1761261"/>
                  </a:lnTo>
                  <a:lnTo>
                    <a:pt x="2415413" y="1764131"/>
                  </a:lnTo>
                  <a:lnTo>
                    <a:pt x="2356434" y="1800809"/>
                  </a:lnTo>
                  <a:lnTo>
                    <a:pt x="2329954" y="1832952"/>
                  </a:lnTo>
                  <a:lnTo>
                    <a:pt x="2311235" y="1871510"/>
                  </a:lnTo>
                  <a:lnTo>
                    <a:pt x="2298700" y="1914855"/>
                  </a:lnTo>
                  <a:lnTo>
                    <a:pt x="2290826" y="1961337"/>
                  </a:lnTo>
                  <a:lnTo>
                    <a:pt x="2286050" y="2009317"/>
                  </a:lnTo>
                  <a:lnTo>
                    <a:pt x="2282812" y="2057158"/>
                  </a:lnTo>
                  <a:lnTo>
                    <a:pt x="2282533" y="2064842"/>
                  </a:lnTo>
                  <a:lnTo>
                    <a:pt x="2282812" y="2071890"/>
                  </a:lnTo>
                  <a:lnTo>
                    <a:pt x="2283688" y="2078494"/>
                  </a:lnTo>
                  <a:lnTo>
                    <a:pt x="2285123" y="2084882"/>
                  </a:lnTo>
                  <a:lnTo>
                    <a:pt x="2284819" y="2092274"/>
                  </a:lnTo>
                  <a:lnTo>
                    <a:pt x="2284933" y="2099525"/>
                  </a:lnTo>
                  <a:lnTo>
                    <a:pt x="2285898" y="2114156"/>
                  </a:lnTo>
                  <a:lnTo>
                    <a:pt x="2288209" y="2128024"/>
                  </a:lnTo>
                  <a:lnTo>
                    <a:pt x="2288921" y="2180298"/>
                  </a:lnTo>
                  <a:lnTo>
                    <a:pt x="2293950" y="2230856"/>
                  </a:lnTo>
                  <a:lnTo>
                    <a:pt x="2304123" y="2278075"/>
                  </a:lnTo>
                  <a:lnTo>
                    <a:pt x="2320277" y="2320315"/>
                  </a:lnTo>
                  <a:lnTo>
                    <a:pt x="2343251" y="2355964"/>
                  </a:lnTo>
                  <a:lnTo>
                    <a:pt x="2373896" y="2383358"/>
                  </a:lnTo>
                  <a:lnTo>
                    <a:pt x="2413050" y="2400871"/>
                  </a:lnTo>
                  <a:lnTo>
                    <a:pt x="2461539" y="2406891"/>
                  </a:lnTo>
                  <a:lnTo>
                    <a:pt x="2513076" y="2406485"/>
                  </a:lnTo>
                  <a:lnTo>
                    <a:pt x="2770784" y="2405062"/>
                  </a:lnTo>
                  <a:lnTo>
                    <a:pt x="3080042" y="2404376"/>
                  </a:lnTo>
                  <a:lnTo>
                    <a:pt x="4315841" y="2405265"/>
                  </a:lnTo>
                  <a:lnTo>
                    <a:pt x="4725238" y="2404173"/>
                  </a:lnTo>
                  <a:lnTo>
                    <a:pt x="5032146" y="2402268"/>
                  </a:lnTo>
                  <a:lnTo>
                    <a:pt x="5081587" y="2402192"/>
                  </a:lnTo>
                  <a:lnTo>
                    <a:pt x="5131613" y="2402725"/>
                  </a:lnTo>
                  <a:lnTo>
                    <a:pt x="5182146" y="2403741"/>
                  </a:lnTo>
                  <a:lnTo>
                    <a:pt x="5233098" y="2405075"/>
                  </a:lnTo>
                  <a:lnTo>
                    <a:pt x="5387492" y="2409685"/>
                  </a:lnTo>
                  <a:lnTo>
                    <a:pt x="5439168" y="2410930"/>
                  </a:lnTo>
                  <a:lnTo>
                    <a:pt x="5490807" y="2411806"/>
                  </a:lnTo>
                  <a:lnTo>
                    <a:pt x="5542305" y="2412149"/>
                  </a:lnTo>
                  <a:lnTo>
                    <a:pt x="5593575" y="2411831"/>
                  </a:lnTo>
                  <a:lnTo>
                    <a:pt x="5644527" y="2410714"/>
                  </a:lnTo>
                  <a:lnTo>
                    <a:pt x="5695061" y="2408644"/>
                  </a:lnTo>
                  <a:lnTo>
                    <a:pt x="5745099" y="2405481"/>
                  </a:lnTo>
                  <a:lnTo>
                    <a:pt x="5794553" y="2401100"/>
                  </a:lnTo>
                  <a:lnTo>
                    <a:pt x="5843308" y="2395334"/>
                  </a:lnTo>
                  <a:lnTo>
                    <a:pt x="5847931" y="2395334"/>
                  </a:lnTo>
                  <a:lnTo>
                    <a:pt x="5894616" y="2392654"/>
                  </a:lnTo>
                  <a:lnTo>
                    <a:pt x="5935611" y="2383180"/>
                  </a:lnTo>
                  <a:lnTo>
                    <a:pt x="5970219" y="2365870"/>
                  </a:lnTo>
                  <a:lnTo>
                    <a:pt x="6017577" y="2303640"/>
                  </a:lnTo>
                  <a:lnTo>
                    <a:pt x="6028956" y="2256675"/>
                  </a:lnTo>
                  <a:lnTo>
                    <a:pt x="6033871" y="2208288"/>
                  </a:lnTo>
                  <a:lnTo>
                    <a:pt x="6036297" y="2159076"/>
                  </a:lnTo>
                  <a:lnTo>
                    <a:pt x="6036564" y="2109355"/>
                  </a:lnTo>
                  <a:close/>
                </a:path>
                <a:path w="6036945" h="2534920">
                  <a:moveTo>
                    <a:pt x="6036564" y="1174432"/>
                  </a:moveTo>
                  <a:lnTo>
                    <a:pt x="6035002" y="1124521"/>
                  </a:lnTo>
                  <a:lnTo>
                    <a:pt x="6031966" y="1074699"/>
                  </a:lnTo>
                  <a:lnTo>
                    <a:pt x="6027788" y="1025309"/>
                  </a:lnTo>
                  <a:lnTo>
                    <a:pt x="6022797" y="976642"/>
                  </a:lnTo>
                  <a:lnTo>
                    <a:pt x="6011367" y="925131"/>
                  </a:lnTo>
                  <a:lnTo>
                    <a:pt x="5991212" y="887615"/>
                  </a:lnTo>
                  <a:lnTo>
                    <a:pt x="5962713" y="861669"/>
                  </a:lnTo>
                  <a:lnTo>
                    <a:pt x="5926252" y="844829"/>
                  </a:lnTo>
                  <a:lnTo>
                    <a:pt x="5882208" y="834656"/>
                  </a:lnTo>
                  <a:lnTo>
                    <a:pt x="5830989" y="828738"/>
                  </a:lnTo>
                  <a:lnTo>
                    <a:pt x="5780646" y="825131"/>
                  </a:lnTo>
                  <a:lnTo>
                    <a:pt x="5730113" y="822566"/>
                  </a:lnTo>
                  <a:lnTo>
                    <a:pt x="5679414" y="820915"/>
                  </a:lnTo>
                  <a:lnTo>
                    <a:pt x="5628564" y="820089"/>
                  </a:lnTo>
                  <a:lnTo>
                    <a:pt x="5577598" y="819950"/>
                  </a:lnTo>
                  <a:lnTo>
                    <a:pt x="5526544" y="820394"/>
                  </a:lnTo>
                  <a:lnTo>
                    <a:pt x="5475427" y="821296"/>
                  </a:lnTo>
                  <a:lnTo>
                    <a:pt x="5424284" y="822566"/>
                  </a:lnTo>
                  <a:lnTo>
                    <a:pt x="5373128" y="824077"/>
                  </a:lnTo>
                  <a:lnTo>
                    <a:pt x="5219890" y="828903"/>
                  </a:lnTo>
                  <a:lnTo>
                    <a:pt x="5168976" y="830237"/>
                  </a:lnTo>
                  <a:lnTo>
                    <a:pt x="5118201" y="831253"/>
                  </a:lnTo>
                  <a:lnTo>
                    <a:pt x="5067579" y="831811"/>
                  </a:lnTo>
                  <a:lnTo>
                    <a:pt x="4860290" y="833259"/>
                  </a:lnTo>
                  <a:lnTo>
                    <a:pt x="4601362" y="834250"/>
                  </a:lnTo>
                  <a:lnTo>
                    <a:pt x="4342371" y="834339"/>
                  </a:lnTo>
                  <a:lnTo>
                    <a:pt x="4035602" y="833374"/>
                  </a:lnTo>
                  <a:lnTo>
                    <a:pt x="2716390" y="825309"/>
                  </a:lnTo>
                  <a:lnTo>
                    <a:pt x="2458453" y="824877"/>
                  </a:lnTo>
                  <a:lnTo>
                    <a:pt x="2449982" y="826427"/>
                  </a:lnTo>
                  <a:lnTo>
                    <a:pt x="2429789" y="826338"/>
                  </a:lnTo>
                  <a:lnTo>
                    <a:pt x="2415413" y="829221"/>
                  </a:lnTo>
                  <a:lnTo>
                    <a:pt x="2356434" y="865886"/>
                  </a:lnTo>
                  <a:lnTo>
                    <a:pt x="2329954" y="898029"/>
                  </a:lnTo>
                  <a:lnTo>
                    <a:pt x="2311235" y="936586"/>
                  </a:lnTo>
                  <a:lnTo>
                    <a:pt x="2298700" y="979932"/>
                  </a:lnTo>
                  <a:lnTo>
                    <a:pt x="2290826" y="1026414"/>
                  </a:lnTo>
                  <a:lnTo>
                    <a:pt x="2286050" y="1074394"/>
                  </a:lnTo>
                  <a:lnTo>
                    <a:pt x="2282812" y="1122235"/>
                  </a:lnTo>
                  <a:lnTo>
                    <a:pt x="2282533" y="1129919"/>
                  </a:lnTo>
                  <a:lnTo>
                    <a:pt x="2282812" y="1136967"/>
                  </a:lnTo>
                  <a:lnTo>
                    <a:pt x="2283688" y="1143571"/>
                  </a:lnTo>
                  <a:lnTo>
                    <a:pt x="2285123" y="1149959"/>
                  </a:lnTo>
                  <a:lnTo>
                    <a:pt x="2284819" y="1157351"/>
                  </a:lnTo>
                  <a:lnTo>
                    <a:pt x="2284933" y="1164602"/>
                  </a:lnTo>
                  <a:lnTo>
                    <a:pt x="2285898" y="1179233"/>
                  </a:lnTo>
                  <a:lnTo>
                    <a:pt x="2288209" y="1193101"/>
                  </a:lnTo>
                  <a:lnTo>
                    <a:pt x="2288921" y="1245374"/>
                  </a:lnTo>
                  <a:lnTo>
                    <a:pt x="2293950" y="1295933"/>
                  </a:lnTo>
                  <a:lnTo>
                    <a:pt x="2304123" y="1343152"/>
                  </a:lnTo>
                  <a:lnTo>
                    <a:pt x="2320277" y="1385392"/>
                  </a:lnTo>
                  <a:lnTo>
                    <a:pt x="2343251" y="1421041"/>
                  </a:lnTo>
                  <a:lnTo>
                    <a:pt x="2373896" y="1448435"/>
                  </a:lnTo>
                  <a:lnTo>
                    <a:pt x="2413050" y="1465948"/>
                  </a:lnTo>
                  <a:lnTo>
                    <a:pt x="2461539" y="1471968"/>
                  </a:lnTo>
                  <a:lnTo>
                    <a:pt x="2513076" y="1471561"/>
                  </a:lnTo>
                  <a:lnTo>
                    <a:pt x="2770784" y="1470139"/>
                  </a:lnTo>
                  <a:lnTo>
                    <a:pt x="3080042" y="1469453"/>
                  </a:lnTo>
                  <a:lnTo>
                    <a:pt x="4315841" y="1470342"/>
                  </a:lnTo>
                  <a:lnTo>
                    <a:pt x="4725238" y="1469250"/>
                  </a:lnTo>
                  <a:lnTo>
                    <a:pt x="5032146" y="1467345"/>
                  </a:lnTo>
                  <a:lnTo>
                    <a:pt x="5081587" y="1467269"/>
                  </a:lnTo>
                  <a:lnTo>
                    <a:pt x="5131613" y="1467802"/>
                  </a:lnTo>
                  <a:lnTo>
                    <a:pt x="5182146" y="1468818"/>
                  </a:lnTo>
                  <a:lnTo>
                    <a:pt x="5233098" y="1470152"/>
                  </a:lnTo>
                  <a:lnTo>
                    <a:pt x="5387492" y="1474762"/>
                  </a:lnTo>
                  <a:lnTo>
                    <a:pt x="5439168" y="1476006"/>
                  </a:lnTo>
                  <a:lnTo>
                    <a:pt x="5490807" y="1476883"/>
                  </a:lnTo>
                  <a:lnTo>
                    <a:pt x="5542305" y="1477225"/>
                  </a:lnTo>
                  <a:lnTo>
                    <a:pt x="5593575" y="1476908"/>
                  </a:lnTo>
                  <a:lnTo>
                    <a:pt x="5644527" y="1475790"/>
                  </a:lnTo>
                  <a:lnTo>
                    <a:pt x="5695061" y="1473720"/>
                  </a:lnTo>
                  <a:lnTo>
                    <a:pt x="5745099" y="1470558"/>
                  </a:lnTo>
                  <a:lnTo>
                    <a:pt x="5794553" y="1466176"/>
                  </a:lnTo>
                  <a:lnTo>
                    <a:pt x="5843308" y="1460411"/>
                  </a:lnTo>
                  <a:lnTo>
                    <a:pt x="5847931" y="1460411"/>
                  </a:lnTo>
                  <a:lnTo>
                    <a:pt x="5894616" y="1457731"/>
                  </a:lnTo>
                  <a:lnTo>
                    <a:pt x="5935611" y="1448257"/>
                  </a:lnTo>
                  <a:lnTo>
                    <a:pt x="5970219" y="1430947"/>
                  </a:lnTo>
                  <a:lnTo>
                    <a:pt x="6017577" y="1368717"/>
                  </a:lnTo>
                  <a:lnTo>
                    <a:pt x="6028956" y="1321752"/>
                  </a:lnTo>
                  <a:lnTo>
                    <a:pt x="6033871" y="1273365"/>
                  </a:lnTo>
                  <a:lnTo>
                    <a:pt x="6036297" y="1224153"/>
                  </a:lnTo>
                  <a:lnTo>
                    <a:pt x="6036564" y="1174432"/>
                  </a:lnTo>
                  <a:close/>
                </a:path>
                <a:path w="6036945" h="2534920">
                  <a:moveTo>
                    <a:pt x="6036564" y="354495"/>
                  </a:moveTo>
                  <a:lnTo>
                    <a:pt x="6035002" y="304571"/>
                  </a:lnTo>
                  <a:lnTo>
                    <a:pt x="6031966" y="254762"/>
                  </a:lnTo>
                  <a:lnTo>
                    <a:pt x="6027788" y="205371"/>
                  </a:lnTo>
                  <a:lnTo>
                    <a:pt x="6022797" y="156692"/>
                  </a:lnTo>
                  <a:lnTo>
                    <a:pt x="6011367" y="105194"/>
                  </a:lnTo>
                  <a:lnTo>
                    <a:pt x="5991212" y="67678"/>
                  </a:lnTo>
                  <a:lnTo>
                    <a:pt x="5962713" y="41719"/>
                  </a:lnTo>
                  <a:lnTo>
                    <a:pt x="5926252" y="24879"/>
                  </a:lnTo>
                  <a:lnTo>
                    <a:pt x="5882208" y="14719"/>
                  </a:lnTo>
                  <a:lnTo>
                    <a:pt x="5830989" y="8788"/>
                  </a:lnTo>
                  <a:lnTo>
                    <a:pt x="5780646" y="5194"/>
                  </a:lnTo>
                  <a:lnTo>
                    <a:pt x="5730113" y="2628"/>
                  </a:lnTo>
                  <a:lnTo>
                    <a:pt x="5679414" y="977"/>
                  </a:lnTo>
                  <a:lnTo>
                    <a:pt x="5628564" y="139"/>
                  </a:lnTo>
                  <a:lnTo>
                    <a:pt x="5577598" y="0"/>
                  </a:lnTo>
                  <a:lnTo>
                    <a:pt x="5526544" y="444"/>
                  </a:lnTo>
                  <a:lnTo>
                    <a:pt x="5475427" y="1358"/>
                  </a:lnTo>
                  <a:lnTo>
                    <a:pt x="5424284" y="2628"/>
                  </a:lnTo>
                  <a:lnTo>
                    <a:pt x="5373128" y="4140"/>
                  </a:lnTo>
                  <a:lnTo>
                    <a:pt x="5219890" y="8966"/>
                  </a:lnTo>
                  <a:lnTo>
                    <a:pt x="5168976" y="10299"/>
                  </a:lnTo>
                  <a:lnTo>
                    <a:pt x="5118201" y="11303"/>
                  </a:lnTo>
                  <a:lnTo>
                    <a:pt x="5067579" y="11874"/>
                  </a:lnTo>
                  <a:lnTo>
                    <a:pt x="4860290" y="13322"/>
                  </a:lnTo>
                  <a:lnTo>
                    <a:pt x="4601362" y="14312"/>
                  </a:lnTo>
                  <a:lnTo>
                    <a:pt x="4342371" y="14401"/>
                  </a:lnTo>
                  <a:lnTo>
                    <a:pt x="4035602" y="13436"/>
                  </a:lnTo>
                  <a:lnTo>
                    <a:pt x="2716390" y="5372"/>
                  </a:lnTo>
                  <a:lnTo>
                    <a:pt x="2458453" y="4940"/>
                  </a:lnTo>
                  <a:lnTo>
                    <a:pt x="2449982" y="6477"/>
                  </a:lnTo>
                  <a:lnTo>
                    <a:pt x="2429789" y="6400"/>
                  </a:lnTo>
                  <a:lnTo>
                    <a:pt x="2415413" y="9271"/>
                  </a:lnTo>
                  <a:lnTo>
                    <a:pt x="2356434" y="45948"/>
                  </a:lnTo>
                  <a:lnTo>
                    <a:pt x="2329954" y="78079"/>
                  </a:lnTo>
                  <a:lnTo>
                    <a:pt x="2311235" y="116649"/>
                  </a:lnTo>
                  <a:lnTo>
                    <a:pt x="2298700" y="159994"/>
                  </a:lnTo>
                  <a:lnTo>
                    <a:pt x="2290826" y="206476"/>
                  </a:lnTo>
                  <a:lnTo>
                    <a:pt x="2286050" y="254457"/>
                  </a:lnTo>
                  <a:lnTo>
                    <a:pt x="2282812" y="302285"/>
                  </a:lnTo>
                  <a:lnTo>
                    <a:pt x="2282533" y="309981"/>
                  </a:lnTo>
                  <a:lnTo>
                    <a:pt x="2282812" y="317030"/>
                  </a:lnTo>
                  <a:lnTo>
                    <a:pt x="2283688" y="323634"/>
                  </a:lnTo>
                  <a:lnTo>
                    <a:pt x="2285123" y="330022"/>
                  </a:lnTo>
                  <a:lnTo>
                    <a:pt x="2284819" y="337413"/>
                  </a:lnTo>
                  <a:lnTo>
                    <a:pt x="2284933" y="344665"/>
                  </a:lnTo>
                  <a:lnTo>
                    <a:pt x="2285898" y="359295"/>
                  </a:lnTo>
                  <a:lnTo>
                    <a:pt x="2288209" y="373164"/>
                  </a:lnTo>
                  <a:lnTo>
                    <a:pt x="2288921" y="425424"/>
                  </a:lnTo>
                  <a:lnTo>
                    <a:pt x="2293950" y="475996"/>
                  </a:lnTo>
                  <a:lnTo>
                    <a:pt x="2304123" y="523214"/>
                  </a:lnTo>
                  <a:lnTo>
                    <a:pt x="2320277" y="565454"/>
                  </a:lnTo>
                  <a:lnTo>
                    <a:pt x="2343251" y="601091"/>
                  </a:lnTo>
                  <a:lnTo>
                    <a:pt x="2373896" y="628497"/>
                  </a:lnTo>
                  <a:lnTo>
                    <a:pt x="2413050" y="646010"/>
                  </a:lnTo>
                  <a:lnTo>
                    <a:pt x="2461539" y="652018"/>
                  </a:lnTo>
                  <a:lnTo>
                    <a:pt x="2513076" y="651624"/>
                  </a:lnTo>
                  <a:lnTo>
                    <a:pt x="2770784" y="650201"/>
                  </a:lnTo>
                  <a:lnTo>
                    <a:pt x="3080042" y="649516"/>
                  </a:lnTo>
                  <a:lnTo>
                    <a:pt x="4315841" y="650405"/>
                  </a:lnTo>
                  <a:lnTo>
                    <a:pt x="4725238" y="649312"/>
                  </a:lnTo>
                  <a:lnTo>
                    <a:pt x="5032146" y="647407"/>
                  </a:lnTo>
                  <a:lnTo>
                    <a:pt x="5081587" y="647319"/>
                  </a:lnTo>
                  <a:lnTo>
                    <a:pt x="5131613" y="647865"/>
                  </a:lnTo>
                  <a:lnTo>
                    <a:pt x="5182146" y="648868"/>
                  </a:lnTo>
                  <a:lnTo>
                    <a:pt x="5233098" y="650214"/>
                  </a:lnTo>
                  <a:lnTo>
                    <a:pt x="5387492" y="654824"/>
                  </a:lnTo>
                  <a:lnTo>
                    <a:pt x="5439168" y="656069"/>
                  </a:lnTo>
                  <a:lnTo>
                    <a:pt x="5490807" y="656932"/>
                  </a:lnTo>
                  <a:lnTo>
                    <a:pt x="5542305" y="657288"/>
                  </a:lnTo>
                  <a:lnTo>
                    <a:pt x="5593575" y="656971"/>
                  </a:lnTo>
                  <a:lnTo>
                    <a:pt x="5644527" y="655853"/>
                  </a:lnTo>
                  <a:lnTo>
                    <a:pt x="5695061" y="653783"/>
                  </a:lnTo>
                  <a:lnTo>
                    <a:pt x="5745099" y="650621"/>
                  </a:lnTo>
                  <a:lnTo>
                    <a:pt x="5794553" y="646239"/>
                  </a:lnTo>
                  <a:lnTo>
                    <a:pt x="5843308" y="640473"/>
                  </a:lnTo>
                  <a:lnTo>
                    <a:pt x="5847931" y="640473"/>
                  </a:lnTo>
                  <a:lnTo>
                    <a:pt x="5894616" y="637794"/>
                  </a:lnTo>
                  <a:lnTo>
                    <a:pt x="5935611" y="628319"/>
                  </a:lnTo>
                  <a:lnTo>
                    <a:pt x="5970219" y="611009"/>
                  </a:lnTo>
                  <a:lnTo>
                    <a:pt x="6017577" y="548779"/>
                  </a:lnTo>
                  <a:lnTo>
                    <a:pt x="6028956" y="501802"/>
                  </a:lnTo>
                  <a:lnTo>
                    <a:pt x="6033871" y="453428"/>
                  </a:lnTo>
                  <a:lnTo>
                    <a:pt x="6036297" y="404215"/>
                  </a:lnTo>
                  <a:lnTo>
                    <a:pt x="6036564" y="354495"/>
                  </a:lnTo>
                  <a:close/>
                </a:path>
              </a:pathLst>
            </a:custGeom>
            <a:solidFill>
              <a:srgbClr val="FEC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99248" y="1156775"/>
            <a:ext cx="3395345" cy="2194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144780" algn="ctr">
              <a:lnSpc>
                <a:spcPct val="100000"/>
              </a:lnSpc>
              <a:spcBef>
                <a:spcPts val="130"/>
              </a:spcBef>
            </a:pPr>
            <a:r>
              <a:rPr sz="2700" b="1" spc="110" dirty="0">
                <a:solidFill>
                  <a:srgbClr val="20201F"/>
                </a:solidFill>
                <a:latin typeface="Arial"/>
                <a:cs typeface="Arial"/>
              </a:rPr>
              <a:t>2025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350" b="1" spc="-25" dirty="0">
                <a:solidFill>
                  <a:srgbClr val="20201F"/>
                </a:solidFill>
                <a:latin typeface="Arial"/>
                <a:cs typeface="Arial"/>
              </a:rPr>
              <a:t>AÇILMASI</a:t>
            </a:r>
            <a:r>
              <a:rPr sz="2350" b="1" spc="-9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350" b="1" spc="-10" dirty="0">
                <a:solidFill>
                  <a:srgbClr val="20201F"/>
                </a:solidFill>
                <a:latin typeface="Arial"/>
                <a:cs typeface="Arial"/>
              </a:rPr>
              <a:t>PLANLANAN</a:t>
            </a:r>
            <a:endParaRPr sz="2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30"/>
              </a:spcBef>
            </a:pPr>
            <a:endParaRPr sz="23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050" b="1" spc="-10" dirty="0">
                <a:solidFill>
                  <a:srgbClr val="20201F"/>
                </a:solidFill>
                <a:latin typeface="Arial"/>
                <a:cs typeface="Arial"/>
              </a:rPr>
              <a:t>KURSLAR</a:t>
            </a:r>
            <a:endParaRPr sz="3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6218" y="4468486"/>
            <a:ext cx="5331460" cy="517588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indent="-635" algn="ctr">
              <a:lnSpc>
                <a:spcPts val="2850"/>
              </a:lnSpc>
              <a:spcBef>
                <a:spcPts val="740"/>
              </a:spcBef>
            </a:pPr>
            <a:r>
              <a:rPr sz="2900" b="1" spc="-120" dirty="0">
                <a:solidFill>
                  <a:srgbClr val="20201F"/>
                </a:solidFill>
                <a:latin typeface="Arial"/>
                <a:cs typeface="Arial"/>
              </a:rPr>
              <a:t>El</a:t>
            </a:r>
            <a:r>
              <a:rPr sz="2900" b="1" spc="-8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35" dirty="0">
                <a:solidFill>
                  <a:srgbClr val="20201F"/>
                </a:solidFill>
                <a:latin typeface="Arial"/>
                <a:cs typeface="Arial"/>
              </a:rPr>
              <a:t>Sanatları,</a:t>
            </a:r>
            <a:r>
              <a:rPr sz="2900" b="1" spc="-10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75" dirty="0">
                <a:solidFill>
                  <a:srgbClr val="20201F"/>
                </a:solidFill>
                <a:latin typeface="Arial"/>
                <a:cs typeface="Arial"/>
              </a:rPr>
              <a:t>Teknolojisi,</a:t>
            </a:r>
            <a:r>
              <a:rPr sz="2900" b="1" spc="-9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Giyim </a:t>
            </a:r>
            <a:r>
              <a:rPr sz="2900" b="1" dirty="0">
                <a:solidFill>
                  <a:srgbClr val="20201F"/>
                </a:solidFill>
                <a:latin typeface="Arial"/>
                <a:cs typeface="Arial"/>
              </a:rPr>
              <a:t>Üretim</a:t>
            </a:r>
            <a:r>
              <a:rPr sz="2900" b="1" spc="-5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80" dirty="0">
                <a:solidFill>
                  <a:srgbClr val="20201F"/>
                </a:solidFill>
                <a:latin typeface="Arial"/>
                <a:cs typeface="Arial"/>
              </a:rPr>
              <a:t>Teknolojisi</a:t>
            </a:r>
            <a:r>
              <a:rPr sz="2900" b="1" spc="-5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Kursları, </a:t>
            </a:r>
            <a:r>
              <a:rPr sz="2900" b="1" spc="-90" dirty="0">
                <a:solidFill>
                  <a:srgbClr val="20201F"/>
                </a:solidFill>
                <a:latin typeface="Arial"/>
                <a:cs typeface="Arial"/>
              </a:rPr>
              <a:t>Yiyecek</a:t>
            </a:r>
            <a:r>
              <a:rPr sz="2900" b="1" spc="-8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80" dirty="0">
                <a:solidFill>
                  <a:srgbClr val="20201F"/>
                </a:solidFill>
                <a:latin typeface="Arial"/>
                <a:cs typeface="Arial"/>
              </a:rPr>
              <a:t>İçecek</a:t>
            </a:r>
            <a:r>
              <a:rPr sz="2900" b="1" spc="-8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Hizmetleri </a:t>
            </a:r>
            <a:r>
              <a:rPr sz="2900" b="1" spc="-85" dirty="0">
                <a:solidFill>
                  <a:srgbClr val="20201F"/>
                </a:solidFill>
                <a:latin typeface="Arial"/>
                <a:cs typeface="Arial"/>
              </a:rPr>
              <a:t>Kursları,</a:t>
            </a:r>
            <a:r>
              <a:rPr sz="2900" b="1" spc="-114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45" dirty="0">
                <a:solidFill>
                  <a:srgbClr val="20201F"/>
                </a:solidFill>
                <a:latin typeface="Arial"/>
                <a:cs typeface="Arial"/>
              </a:rPr>
              <a:t>Sanatsal</a:t>
            </a:r>
            <a:r>
              <a:rPr sz="2900" b="1" spc="-11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55" dirty="0">
                <a:solidFill>
                  <a:srgbClr val="20201F"/>
                </a:solidFill>
                <a:latin typeface="Arial"/>
                <a:cs typeface="Arial"/>
              </a:rPr>
              <a:t>kurslar</a:t>
            </a:r>
            <a:r>
              <a:rPr sz="2900" b="1" spc="-11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25" dirty="0">
                <a:solidFill>
                  <a:srgbClr val="20201F"/>
                </a:solidFill>
                <a:latin typeface="Arial"/>
                <a:cs typeface="Arial"/>
              </a:rPr>
              <a:t>ve erken</a:t>
            </a:r>
            <a:r>
              <a:rPr sz="2900" b="1" spc="-14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0" dirty="0">
                <a:solidFill>
                  <a:srgbClr val="20201F"/>
                </a:solidFill>
                <a:latin typeface="Arial"/>
                <a:cs typeface="Arial"/>
              </a:rPr>
              <a:t>çocukluk </a:t>
            </a:r>
            <a:r>
              <a:rPr sz="2900" b="1" spc="-50" dirty="0">
                <a:solidFill>
                  <a:srgbClr val="20201F"/>
                </a:solidFill>
                <a:latin typeface="Arial"/>
                <a:cs typeface="Arial"/>
              </a:rPr>
              <a:t>dönemi</a:t>
            </a:r>
            <a:r>
              <a:rPr sz="2900" b="1" spc="-114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30" dirty="0">
                <a:solidFill>
                  <a:srgbClr val="20201F"/>
                </a:solidFill>
                <a:latin typeface="Arial"/>
                <a:cs typeface="Arial"/>
              </a:rPr>
              <a:t>kursları </a:t>
            </a:r>
            <a:r>
              <a:rPr sz="2900" b="1" spc="-35" dirty="0">
                <a:solidFill>
                  <a:srgbClr val="20201F"/>
                </a:solidFill>
                <a:latin typeface="Arial"/>
                <a:cs typeface="Arial"/>
              </a:rPr>
              <a:t>olarak</a:t>
            </a:r>
            <a:r>
              <a:rPr sz="2900" b="1" spc="-15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110" dirty="0">
                <a:solidFill>
                  <a:srgbClr val="20201F"/>
                </a:solidFill>
                <a:latin typeface="Arial"/>
                <a:cs typeface="Arial"/>
              </a:rPr>
              <a:t>e-</a:t>
            </a:r>
            <a:r>
              <a:rPr sz="2900" b="1" spc="-40" dirty="0">
                <a:solidFill>
                  <a:srgbClr val="20201F"/>
                </a:solidFill>
                <a:latin typeface="Arial"/>
                <a:cs typeface="Arial"/>
              </a:rPr>
              <a:t>yaygın</a:t>
            </a:r>
            <a:r>
              <a:rPr sz="2900" b="1" spc="-15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sistemine </a:t>
            </a:r>
            <a:r>
              <a:rPr sz="2900" b="1" spc="-40" dirty="0">
                <a:solidFill>
                  <a:srgbClr val="20201F"/>
                </a:solidFill>
                <a:latin typeface="Arial"/>
                <a:cs typeface="Arial"/>
              </a:rPr>
              <a:t>tanımlanmıştır.</a:t>
            </a:r>
            <a:r>
              <a:rPr sz="2900" b="1" spc="-13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30" dirty="0">
                <a:solidFill>
                  <a:srgbClr val="20201F"/>
                </a:solidFill>
                <a:latin typeface="Arial"/>
                <a:cs typeface="Arial"/>
              </a:rPr>
              <a:t>Kayıt</a:t>
            </a:r>
            <a:r>
              <a:rPr sz="2900" b="1" spc="-13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olmak </a:t>
            </a:r>
            <a:r>
              <a:rPr sz="2900" b="1" spc="-50" dirty="0">
                <a:solidFill>
                  <a:srgbClr val="20201F"/>
                </a:solidFill>
                <a:latin typeface="Arial"/>
                <a:cs typeface="Arial"/>
              </a:rPr>
              <a:t>isteyen</a:t>
            </a:r>
            <a:r>
              <a:rPr sz="2900" b="1" spc="-9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50" dirty="0">
                <a:solidFill>
                  <a:srgbClr val="20201F"/>
                </a:solidFill>
                <a:latin typeface="Arial"/>
                <a:cs typeface="Arial"/>
              </a:rPr>
              <a:t>vatandaşlarımızın</a:t>
            </a:r>
            <a:r>
              <a:rPr sz="2900" b="1" spc="-9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85" dirty="0">
                <a:solidFill>
                  <a:srgbClr val="20201F"/>
                </a:solidFill>
                <a:latin typeface="Arial"/>
                <a:cs typeface="Arial"/>
              </a:rPr>
              <a:t>e- </a:t>
            </a:r>
            <a:r>
              <a:rPr sz="2900" b="1" spc="-40" dirty="0">
                <a:solidFill>
                  <a:srgbClr val="20201F"/>
                </a:solidFill>
                <a:latin typeface="Arial"/>
                <a:cs typeface="Arial"/>
              </a:rPr>
              <a:t>yaygın</a:t>
            </a:r>
            <a:r>
              <a:rPr sz="2900" b="1" spc="-15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65" dirty="0">
                <a:solidFill>
                  <a:srgbClr val="20201F"/>
                </a:solidFill>
                <a:latin typeface="Arial"/>
                <a:cs typeface="Arial"/>
              </a:rPr>
              <a:t>sistemine</a:t>
            </a:r>
            <a:r>
              <a:rPr sz="2900" b="1" spc="-13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110" dirty="0">
                <a:solidFill>
                  <a:srgbClr val="20201F"/>
                </a:solidFill>
                <a:latin typeface="Arial"/>
                <a:cs typeface="Arial"/>
              </a:rPr>
              <a:t>e-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devlet </a:t>
            </a:r>
            <a:r>
              <a:rPr sz="2900" b="1" spc="-45" dirty="0">
                <a:solidFill>
                  <a:srgbClr val="20201F"/>
                </a:solidFill>
                <a:latin typeface="Arial"/>
                <a:cs typeface="Arial"/>
              </a:rPr>
              <a:t>şifreleri</a:t>
            </a:r>
            <a:r>
              <a:rPr sz="2900" b="1" spc="-14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ile</a:t>
            </a:r>
            <a:r>
              <a:rPr sz="2900" b="1" spc="-13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55" dirty="0">
                <a:solidFill>
                  <a:srgbClr val="20201F"/>
                </a:solidFill>
                <a:latin typeface="Arial"/>
                <a:cs typeface="Arial"/>
              </a:rPr>
              <a:t>giriş</a:t>
            </a:r>
            <a:r>
              <a:rPr sz="2900" b="1" spc="-14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yaparak </a:t>
            </a:r>
            <a:r>
              <a:rPr sz="2900" b="1" spc="-70" dirty="0">
                <a:solidFill>
                  <a:srgbClr val="20201F"/>
                </a:solidFill>
                <a:latin typeface="Arial"/>
                <a:cs typeface="Arial"/>
              </a:rPr>
              <a:t>başvurular</a:t>
            </a:r>
            <a:r>
              <a:rPr sz="2900" b="1" spc="-7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60" dirty="0">
                <a:solidFill>
                  <a:srgbClr val="20201F"/>
                </a:solidFill>
                <a:latin typeface="Arial"/>
                <a:cs typeface="Arial"/>
              </a:rPr>
              <a:t>bölümünden</a:t>
            </a:r>
            <a:r>
              <a:rPr sz="2900" b="1" spc="-7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45" dirty="0">
                <a:solidFill>
                  <a:srgbClr val="20201F"/>
                </a:solidFill>
                <a:latin typeface="Arial"/>
                <a:cs typeface="Arial"/>
              </a:rPr>
              <a:t>''Kursa </a:t>
            </a:r>
            <a:r>
              <a:rPr sz="2900" b="1" dirty="0">
                <a:solidFill>
                  <a:srgbClr val="20201F"/>
                </a:solidFill>
                <a:latin typeface="Arial"/>
                <a:cs typeface="Arial"/>
              </a:rPr>
              <a:t>Ön</a:t>
            </a:r>
            <a:r>
              <a:rPr sz="2900" b="1" spc="-10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90" dirty="0">
                <a:solidFill>
                  <a:srgbClr val="20201F"/>
                </a:solidFill>
                <a:latin typeface="Arial"/>
                <a:cs typeface="Arial"/>
              </a:rPr>
              <a:t>Başvuru</a:t>
            </a:r>
            <a:r>
              <a:rPr sz="2900" b="1" spc="-10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Yap''</a:t>
            </a:r>
            <a:r>
              <a:rPr sz="2900" b="1" spc="-100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sekmesini </a:t>
            </a:r>
            <a:r>
              <a:rPr sz="2900" b="1" spc="-55" dirty="0">
                <a:solidFill>
                  <a:srgbClr val="20201F"/>
                </a:solidFill>
                <a:latin typeface="Arial"/>
                <a:cs typeface="Arial"/>
              </a:rPr>
              <a:t>açarak</a:t>
            </a:r>
            <a:r>
              <a:rPr sz="2900" b="1" spc="-9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20" dirty="0">
                <a:solidFill>
                  <a:srgbClr val="20201F"/>
                </a:solidFill>
                <a:latin typeface="Arial"/>
                <a:cs typeface="Arial"/>
              </a:rPr>
              <a:t>''Kayıt</a:t>
            </a:r>
            <a:r>
              <a:rPr sz="2900" b="1" spc="-9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20201F"/>
                </a:solidFill>
                <a:latin typeface="Arial"/>
                <a:cs typeface="Arial"/>
              </a:rPr>
              <a:t>Ol''</a:t>
            </a:r>
            <a:r>
              <a:rPr sz="2900" b="1" spc="-9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düğmesini </a:t>
            </a:r>
            <a:r>
              <a:rPr sz="2900" b="1" spc="-40" dirty="0">
                <a:solidFill>
                  <a:srgbClr val="20201F"/>
                </a:solidFill>
                <a:latin typeface="Arial"/>
                <a:cs typeface="Arial"/>
              </a:rPr>
              <a:t>tıklaması</a:t>
            </a:r>
            <a:r>
              <a:rPr sz="2900" b="1" spc="-155" dirty="0">
                <a:solidFill>
                  <a:srgbClr val="20201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20201F"/>
                </a:solidFill>
                <a:latin typeface="Arial"/>
                <a:cs typeface="Arial"/>
              </a:rPr>
              <a:t>gerekmektedir.</a:t>
            </a:r>
            <a:endParaRPr sz="2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9243" y="150805"/>
            <a:ext cx="23666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B</a:t>
            </a:r>
            <a:r>
              <a:rPr lang="tr-TR"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İ</a:t>
            </a:r>
            <a:r>
              <a:rPr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GAD</a:t>
            </a:r>
            <a:r>
              <a:rPr lang="tr-TR"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İ</a:t>
            </a:r>
            <a:r>
              <a:rPr sz="2000" spc="165" dirty="0" smtClean="0">
                <a:solidFill>
                  <a:srgbClr val="FB536A"/>
                </a:solidFill>
                <a:latin typeface="Arial MT"/>
                <a:cs typeface="Arial MT"/>
              </a:rPr>
              <a:t>Ç</a:t>
            </a:r>
            <a:r>
              <a:rPr sz="2000" spc="110" dirty="0" smtClean="0">
                <a:solidFill>
                  <a:srgbClr val="FB536A"/>
                </a:solidFill>
                <a:latin typeface="Arial MT"/>
                <a:cs typeface="Arial MT"/>
              </a:rPr>
              <a:t> </a:t>
            </a:r>
            <a:r>
              <a:rPr sz="2000" spc="140" dirty="0">
                <a:solidFill>
                  <a:srgbClr val="FB536A"/>
                </a:solidFill>
                <a:latin typeface="Arial MT"/>
                <a:cs typeface="Arial MT"/>
              </a:rPr>
              <a:t>MEHEM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202</Words>
  <Application>Microsoft Office PowerPoint</Application>
  <PresentationFormat>Özel</PresentationFormat>
  <Paragraphs>39</Paragraphs>
  <Slides>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10" baseType="lpstr">
      <vt:lpstr>Arial</vt:lpstr>
      <vt:lpstr>Arial MT</vt:lpstr>
      <vt:lpstr>Lucida Sans Unicode</vt:lpstr>
      <vt:lpstr>Tahoma</vt:lpstr>
      <vt:lpstr>Times New Roman</vt:lpstr>
      <vt:lpstr>Office Theme</vt:lpstr>
      <vt:lpstr>BİGADİÇ MEHEM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Creative Classroom Newsletter</dc:title>
  <dc:creator>Recep</dc:creator>
  <cp:keywords>DAGfWIJsgMk,BAErGo9uBPs,0</cp:keywords>
  <cp:lastModifiedBy>PC</cp:lastModifiedBy>
  <cp:revision>2</cp:revision>
  <dcterms:created xsi:type="dcterms:W3CDTF">2025-02-17T10:05:20Z</dcterms:created>
  <dcterms:modified xsi:type="dcterms:W3CDTF">2025-02-17T10:21:56Z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2025-02-17T00:00:00Z</vt:filetime>
  </property>
  <property fmtid="{D5CDD505-2E9C-101B-9397-08002B2CF9AE}" pid="3" name="Creator">
    <vt:lpwstr>Canva</vt:lpwstr>
  </property>
  <property fmtid="{D5CDD505-2E9C-101B-9397-08002B2CF9AE}" pid="4" name="LastSaved">
    <vt:filetime>2025-02-17T00:00:00Z</vt:filetime>
  </property>
  <property fmtid="{D5CDD505-2E9C-101B-9397-08002B2CF9AE}" pid="5" name="Producer">
    <vt:lpwstr>Canva</vt:lpwstr>
  </property>
</Properties>
</file>